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72" r:id="rId3"/>
    <p:sldId id="275" r:id="rId4"/>
    <p:sldId id="256" r:id="rId5"/>
    <p:sldId id="257" r:id="rId6"/>
    <p:sldId id="282" r:id="rId7"/>
    <p:sldId id="258" r:id="rId8"/>
    <p:sldId id="260" r:id="rId9"/>
    <p:sldId id="281" r:id="rId10"/>
    <p:sldId id="261" r:id="rId11"/>
    <p:sldId id="263" r:id="rId12"/>
    <p:sldId id="262" r:id="rId13"/>
    <p:sldId id="264" r:id="rId14"/>
    <p:sldId id="266" r:id="rId15"/>
    <p:sldId id="285" r:id="rId16"/>
    <p:sldId id="287" r:id="rId17"/>
    <p:sldId id="284" r:id="rId18"/>
    <p:sldId id="283" r:id="rId19"/>
    <p:sldId id="273" r:id="rId20"/>
    <p:sldId id="274" r:id="rId21"/>
    <p:sldId id="280" r:id="rId22"/>
    <p:sldId id="288" r:id="rId23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000099"/>
    <a:srgbClr val="3366CC"/>
    <a:srgbClr val="003399"/>
    <a:srgbClr val="777777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B9847-7AAA-405A-B34F-8709BFD9295A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ECE4-C2B8-4DF4-896A-8F3EB3631C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D1B4B-CE43-4828-811D-6B15E18F98B7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C2911-1B92-4DFC-B0D4-3DB1156E7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92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2911-1B92-4DFC-B0D4-3DB1156E76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 symbol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2911-1B92-4DFC-B0D4-3DB1156E76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fraser</a:t>
            </a:r>
            <a:r>
              <a:rPr lang="en-US" baseline="0" dirty="0" smtClean="0"/>
              <a:t> tectonic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C2911-1B92-4DFC-B0D4-3DB1156E76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98CC-7EE7-4051-B842-A2348F99562D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C53A-416C-4889-BE3F-1D5B30D31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880"/>
            <a:ext cx="8305800" cy="646233"/>
          </a:xfrm>
          <a:prstGeom prst="rect">
            <a:avLst/>
          </a:prstGeom>
          <a:solidFill>
            <a:srgbClr val="C7C79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844062" cy="640078"/>
          </a:xfrm>
          <a:prstGeom prst="rect">
            <a:avLst/>
          </a:prstGeom>
          <a:solidFill>
            <a:schemeClr val="tx2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3" descr="HNR_PP_InnerTemplate_2008_EC2"/>
          <p:cNvPicPr>
            <a:picLocks noChangeAspect="1" noChangeArrowheads="1"/>
          </p:cNvPicPr>
          <p:nvPr userDrawn="1"/>
        </p:nvPicPr>
        <p:blipFill>
          <a:blip r:embed="rId13" cstate="print"/>
          <a:srcRect l="72696" r="2309" b="91216"/>
          <a:stretch>
            <a:fillRect/>
          </a:stretch>
        </p:blipFill>
        <p:spPr bwMode="auto">
          <a:xfrm>
            <a:off x="8153400" y="366537"/>
            <a:ext cx="807720" cy="212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129" y="93785"/>
            <a:ext cx="6318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5"/>
          <p:cNvGrpSpPr/>
          <p:nvPr userDrawn="1"/>
        </p:nvGrpSpPr>
        <p:grpSpPr>
          <a:xfrm>
            <a:off x="8157098" y="91930"/>
            <a:ext cx="867171" cy="212869"/>
            <a:chOff x="36864" y="32539"/>
            <a:chExt cx="783572" cy="191908"/>
          </a:xfrm>
          <a:effectLst>
            <a:glow rad="101600">
              <a:srgbClr val="FFFFFF">
                <a:alpha val="40000"/>
              </a:srgbClr>
            </a:glow>
          </a:effectLst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59465" y="44185"/>
              <a:ext cx="600615" cy="153982"/>
            </a:xfrm>
            <a:prstGeom prst="rect">
              <a:avLst/>
            </a:prstGeom>
            <a:solidFill>
              <a:srgbClr val="E1DF9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864" y="44185"/>
              <a:ext cx="116307" cy="155622"/>
            </a:xfrm>
            <a:prstGeom prst="rect">
              <a:avLst/>
            </a:prstGeom>
            <a:solidFill>
              <a:srgbClr val="4F0BD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22175" y="32539"/>
              <a:ext cx="698261" cy="19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>
                <a:defRPr/>
              </a:pPr>
              <a:r>
                <a:rPr lang="en-US" sz="600" b="1" dirty="0">
                  <a:latin typeface="Garamond" pitchFamily="18" charset="0"/>
                </a:rPr>
                <a:t>TATELY N.V.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BF86-6438-4242-B7AF-17B7A729515C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59CF-A658-49E1-BA37-B3796AE67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04825" y="885825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j-ea"/>
                <a:cs typeface="Microsoft Sans Serif" pitchFamily="34" charset="0"/>
              </a:rPr>
              <a:t>PROCEEDINGS, INDONESIAN PETROLEUM ASSOCIATION 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j-ea"/>
                <a:cs typeface="Microsoft Sans Serif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j-ea"/>
                <a:cs typeface="Microsoft Sans Serif" pitchFamily="34" charset="0"/>
              </a:rPr>
              <a:t>Thirty-sixth Annual Convention and Exhibition, 23 – 25 May, 2012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981075" y="2409825"/>
            <a:ext cx="7086600" cy="1581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Sans Serif" pitchFamily="34" charset="0"/>
                <a:cs typeface="Microsoft Sans Serif" pitchFamily="34" charset="0"/>
              </a:rPr>
              <a:t>Basin Evolution and Hydrocarbon Geochemistry of the Lariang-Karama Basin: Implications for Petroleum System in Onshore West Sulawesi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38475" y="4447241"/>
            <a:ext cx="2971800" cy="176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By :</a:t>
            </a:r>
          </a:p>
          <a:p>
            <a:pPr algn="ctr">
              <a:spcBef>
                <a:spcPct val="10000"/>
              </a:spcBef>
            </a:pPr>
            <a:r>
              <a:rPr lang="en-US" sz="1400" b="1" dirty="0" err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Safto</a:t>
            </a: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Raharjo</a:t>
            </a: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400" b="1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</a:p>
          <a:p>
            <a:pPr algn="ctr">
              <a:spcBef>
                <a:spcPct val="1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Lawrence D. </a:t>
            </a:r>
            <a:r>
              <a:rPr lang="en-US" sz="1400" b="1" dirty="0" err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Meckel</a:t>
            </a:r>
            <a:r>
              <a:rPr lang="en-US" sz="1400" b="1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1</a:t>
            </a:r>
            <a:endParaRPr lang="en-US" sz="1400" b="1" dirty="0" smtClean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Ferry Hakim</a:t>
            </a:r>
            <a:r>
              <a:rPr lang="en-US" sz="1400" b="1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1</a:t>
            </a:r>
          </a:p>
          <a:p>
            <a:pPr algn="ctr">
              <a:spcBef>
                <a:spcPct val="1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Rob </a:t>
            </a:r>
            <a:r>
              <a:rPr lang="en-US" sz="1400" b="1" dirty="0" err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Seago</a:t>
            </a:r>
            <a:r>
              <a:rPr lang="en-US" sz="1400" b="1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2</a:t>
            </a:r>
            <a:endParaRPr lang="en-US" sz="1400" b="1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Edi </a:t>
            </a:r>
            <a:r>
              <a:rPr lang="en-US" sz="1400" b="1" dirty="0" err="1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Wahyu</a:t>
            </a:r>
            <a:r>
              <a:rPr lang="en-US" sz="1400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Jatmiko</a:t>
            </a:r>
            <a:r>
              <a:rPr lang="en-US" sz="1400" b="1" baseline="300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3</a:t>
            </a:r>
            <a:endParaRPr lang="en-US" sz="1400" b="1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spcBef>
                <a:spcPct val="10000"/>
              </a:spcBef>
            </a:pPr>
            <a:endParaRPr lang="en-US" sz="1600" b="1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800" i="1" dirty="0" smtClean="0">
                <a:solidFill>
                  <a:schemeClr val="bg1"/>
                </a:solidFill>
              </a:rPr>
              <a:t>Tately Budong-Budong N.V</a:t>
            </a:r>
          </a:p>
          <a:p>
            <a:pPr marL="228600" indent="-228600">
              <a:buAutoNum type="arabicPeriod"/>
            </a:pPr>
            <a:r>
              <a:rPr lang="en-US" sz="800" i="1" dirty="0" smtClean="0">
                <a:solidFill>
                  <a:schemeClr val="bg1"/>
                </a:solidFill>
              </a:rPr>
              <a:t>Consultant Structural Geology</a:t>
            </a:r>
          </a:p>
          <a:p>
            <a:pPr marL="228600" indent="-228600">
              <a:buAutoNum type="arabicPeriod"/>
            </a:pPr>
            <a:r>
              <a:rPr lang="en-US" sz="800" i="1" dirty="0" err="1" smtClean="0">
                <a:solidFill>
                  <a:schemeClr val="bg1"/>
                </a:solidFill>
              </a:rPr>
              <a:t>Corelab</a:t>
            </a:r>
            <a:r>
              <a:rPr lang="en-US" sz="800" i="1" dirty="0" smtClean="0">
                <a:solidFill>
                  <a:schemeClr val="bg1"/>
                </a:solidFill>
              </a:rPr>
              <a:t> Indonesia</a:t>
            </a:r>
            <a:endParaRPr lang="en-US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6483245"/>
            <a:ext cx="7807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Basin Inversion and Contraction (Late Pliocene-Pleistocene) </a:t>
            </a:r>
            <a:endParaRPr lang="en-US" sz="14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80934" y="916961"/>
            <a:ext cx="8170369" cy="5554488"/>
            <a:chOff x="480934" y="894476"/>
            <a:chExt cx="8170369" cy="5554488"/>
          </a:xfrm>
        </p:grpSpPr>
        <p:sp>
          <p:nvSpPr>
            <p:cNvPr id="8" name="Rectangle 7"/>
            <p:cNvSpPr/>
            <p:nvPr/>
          </p:nvSpPr>
          <p:spPr>
            <a:xfrm>
              <a:off x="480934" y="894476"/>
              <a:ext cx="8170369" cy="55515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Pliocene-Pleistocen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298" y="1192551"/>
              <a:ext cx="3551977" cy="5102565"/>
            </a:xfrm>
            <a:prstGeom prst="rect">
              <a:avLst/>
            </a:prstGeom>
          </p:spPr>
        </p:pic>
        <p:grpSp>
          <p:nvGrpSpPr>
            <p:cNvPr id="10" name="Group 3"/>
            <p:cNvGrpSpPr/>
            <p:nvPr/>
          </p:nvGrpSpPr>
          <p:grpSpPr>
            <a:xfrm>
              <a:off x="4206623" y="1257915"/>
              <a:ext cx="4368451" cy="1894600"/>
              <a:chOff x="4509856" y="172763"/>
              <a:chExt cx="8186738" cy="3883223"/>
            </a:xfrm>
          </p:grpSpPr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4516206" y="1298498"/>
                <a:ext cx="8177213" cy="2757488"/>
              </a:xfrm>
              <a:custGeom>
                <a:avLst/>
                <a:gdLst>
                  <a:gd name="T0" fmla="*/ 2147483647 w 5151"/>
                  <a:gd name="T1" fmla="*/ 2147483647 h 1737"/>
                  <a:gd name="T2" fmla="*/ 2147483647 w 5151"/>
                  <a:gd name="T3" fmla="*/ 2147483647 h 1737"/>
                  <a:gd name="T4" fmla="*/ 2147483647 w 5151"/>
                  <a:gd name="T5" fmla="*/ 2147483647 h 1737"/>
                  <a:gd name="T6" fmla="*/ 2147483647 w 5151"/>
                  <a:gd name="T7" fmla="*/ 2147483647 h 1737"/>
                  <a:gd name="T8" fmla="*/ 2147483647 w 5151"/>
                  <a:gd name="T9" fmla="*/ 2147483647 h 1737"/>
                  <a:gd name="T10" fmla="*/ 2147483647 w 5151"/>
                  <a:gd name="T11" fmla="*/ 2147483647 h 1737"/>
                  <a:gd name="T12" fmla="*/ 2147483647 w 5151"/>
                  <a:gd name="T13" fmla="*/ 2147483647 h 1737"/>
                  <a:gd name="T14" fmla="*/ 2147483647 w 5151"/>
                  <a:gd name="T15" fmla="*/ 2147483647 h 1737"/>
                  <a:gd name="T16" fmla="*/ 2147483647 w 5151"/>
                  <a:gd name="T17" fmla="*/ 2147483647 h 1737"/>
                  <a:gd name="T18" fmla="*/ 2147483647 w 5151"/>
                  <a:gd name="T19" fmla="*/ 2147483647 h 1737"/>
                  <a:gd name="T20" fmla="*/ 2147483647 w 5151"/>
                  <a:gd name="T21" fmla="*/ 2147483647 h 1737"/>
                  <a:gd name="T22" fmla="*/ 2147483647 w 5151"/>
                  <a:gd name="T23" fmla="*/ 2147483647 h 1737"/>
                  <a:gd name="T24" fmla="*/ 2147483647 w 5151"/>
                  <a:gd name="T25" fmla="*/ 2147483647 h 1737"/>
                  <a:gd name="T26" fmla="*/ 2147483647 w 5151"/>
                  <a:gd name="T27" fmla="*/ 2147483647 h 1737"/>
                  <a:gd name="T28" fmla="*/ 2147483647 w 5151"/>
                  <a:gd name="T29" fmla="*/ 2147483647 h 1737"/>
                  <a:gd name="T30" fmla="*/ 2147483647 w 5151"/>
                  <a:gd name="T31" fmla="*/ 2147483647 h 1737"/>
                  <a:gd name="T32" fmla="*/ 2147483647 w 5151"/>
                  <a:gd name="T33" fmla="*/ 0 h 1737"/>
                  <a:gd name="T34" fmla="*/ 2147483647 w 5151"/>
                  <a:gd name="T35" fmla="*/ 2147483647 h 1737"/>
                  <a:gd name="T36" fmla="*/ 2147483647 w 5151"/>
                  <a:gd name="T37" fmla="*/ 2147483647 h 1737"/>
                  <a:gd name="T38" fmla="*/ 2147483647 w 5151"/>
                  <a:gd name="T39" fmla="*/ 2147483647 h 1737"/>
                  <a:gd name="T40" fmla="*/ 2147483647 w 5151"/>
                  <a:gd name="T41" fmla="*/ 2147483647 h 1737"/>
                  <a:gd name="T42" fmla="*/ 2147483647 w 5151"/>
                  <a:gd name="T43" fmla="*/ 2147483647 h 1737"/>
                  <a:gd name="T44" fmla="*/ 2147483647 w 5151"/>
                  <a:gd name="T45" fmla="*/ 2147483647 h 1737"/>
                  <a:gd name="T46" fmla="*/ 2147483647 w 5151"/>
                  <a:gd name="T47" fmla="*/ 2147483647 h 1737"/>
                  <a:gd name="T48" fmla="*/ 0 w 5151"/>
                  <a:gd name="T49" fmla="*/ 2147483647 h 1737"/>
                  <a:gd name="T50" fmla="*/ 2147483647 w 5151"/>
                  <a:gd name="T51" fmla="*/ 2147483647 h 1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937 w 10000"/>
                  <a:gd name="connsiteY6" fmla="*/ 2867 h 10000"/>
                  <a:gd name="connsiteX7" fmla="*/ 4217 w 10000"/>
                  <a:gd name="connsiteY7" fmla="*/ 2988 h 10000"/>
                  <a:gd name="connsiteX8" fmla="*/ 4572 w 10000"/>
                  <a:gd name="connsiteY8" fmla="*/ 3247 h 10000"/>
                  <a:gd name="connsiteX9" fmla="*/ 4496 w 10000"/>
                  <a:gd name="connsiteY9" fmla="*/ 3333 h 10000"/>
                  <a:gd name="connsiteX10" fmla="*/ 4310 w 10000"/>
                  <a:gd name="connsiteY10" fmla="*/ 3454 h 10000"/>
                  <a:gd name="connsiteX11" fmla="*/ 4083 w 10000"/>
                  <a:gd name="connsiteY11" fmla="*/ 3627 h 10000"/>
                  <a:gd name="connsiteX12" fmla="*/ 4653 w 10000"/>
                  <a:gd name="connsiteY12" fmla="*/ 4111 h 10000"/>
                  <a:gd name="connsiteX13" fmla="*/ 4939 w 10000"/>
                  <a:gd name="connsiteY13" fmla="*/ 4093 h 10000"/>
                  <a:gd name="connsiteX14" fmla="*/ 5271 w 10000"/>
                  <a:gd name="connsiteY14" fmla="*/ 3990 h 10000"/>
                  <a:gd name="connsiteX15" fmla="*/ 5393 w 10000"/>
                  <a:gd name="connsiteY15" fmla="*/ 4111 h 10000"/>
                  <a:gd name="connsiteX16" fmla="*/ 6191 w 10000"/>
                  <a:gd name="connsiteY16" fmla="*/ 0 h 10000"/>
                  <a:gd name="connsiteX17" fmla="*/ 8468 w 10000"/>
                  <a:gd name="connsiteY17" fmla="*/ 1364 h 10000"/>
                  <a:gd name="connsiteX18" fmla="*/ 10000 w 10000"/>
                  <a:gd name="connsiteY18" fmla="*/ 2314 h 10000"/>
                  <a:gd name="connsiteX19" fmla="*/ 10000 w 10000"/>
                  <a:gd name="connsiteY19" fmla="*/ 10000 h 10000"/>
                  <a:gd name="connsiteX20" fmla="*/ 6063 w 10000"/>
                  <a:gd name="connsiteY20" fmla="*/ 9983 h 10000"/>
                  <a:gd name="connsiteX21" fmla="*/ 4321 w 10000"/>
                  <a:gd name="connsiteY21" fmla="*/ 9983 h 10000"/>
                  <a:gd name="connsiteX22" fmla="*/ 2889 w 10000"/>
                  <a:gd name="connsiteY22" fmla="*/ 9983 h 10000"/>
                  <a:gd name="connsiteX23" fmla="*/ 1060 w 10000"/>
                  <a:gd name="connsiteY23" fmla="*/ 9983 h 10000"/>
                  <a:gd name="connsiteX24" fmla="*/ 0 w 10000"/>
                  <a:gd name="connsiteY24" fmla="*/ 9983 h 10000"/>
                  <a:gd name="connsiteX25" fmla="*/ 559 w 10000"/>
                  <a:gd name="connsiteY25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831 w 10000"/>
                  <a:gd name="connsiteY6" fmla="*/ 3684 h 10000"/>
                  <a:gd name="connsiteX7" fmla="*/ 4217 w 10000"/>
                  <a:gd name="connsiteY7" fmla="*/ 2988 h 10000"/>
                  <a:gd name="connsiteX8" fmla="*/ 4572 w 10000"/>
                  <a:gd name="connsiteY8" fmla="*/ 3247 h 10000"/>
                  <a:gd name="connsiteX9" fmla="*/ 4496 w 10000"/>
                  <a:gd name="connsiteY9" fmla="*/ 3333 h 10000"/>
                  <a:gd name="connsiteX10" fmla="*/ 4310 w 10000"/>
                  <a:gd name="connsiteY10" fmla="*/ 3454 h 10000"/>
                  <a:gd name="connsiteX11" fmla="*/ 4083 w 10000"/>
                  <a:gd name="connsiteY11" fmla="*/ 3627 h 10000"/>
                  <a:gd name="connsiteX12" fmla="*/ 4653 w 10000"/>
                  <a:gd name="connsiteY12" fmla="*/ 4111 h 10000"/>
                  <a:gd name="connsiteX13" fmla="*/ 4939 w 10000"/>
                  <a:gd name="connsiteY13" fmla="*/ 4093 h 10000"/>
                  <a:gd name="connsiteX14" fmla="*/ 5271 w 10000"/>
                  <a:gd name="connsiteY14" fmla="*/ 3990 h 10000"/>
                  <a:gd name="connsiteX15" fmla="*/ 5393 w 10000"/>
                  <a:gd name="connsiteY15" fmla="*/ 4111 h 10000"/>
                  <a:gd name="connsiteX16" fmla="*/ 6191 w 10000"/>
                  <a:gd name="connsiteY16" fmla="*/ 0 h 10000"/>
                  <a:gd name="connsiteX17" fmla="*/ 8468 w 10000"/>
                  <a:gd name="connsiteY17" fmla="*/ 1364 h 10000"/>
                  <a:gd name="connsiteX18" fmla="*/ 10000 w 10000"/>
                  <a:gd name="connsiteY18" fmla="*/ 2314 h 10000"/>
                  <a:gd name="connsiteX19" fmla="*/ 10000 w 10000"/>
                  <a:gd name="connsiteY19" fmla="*/ 10000 h 10000"/>
                  <a:gd name="connsiteX20" fmla="*/ 6063 w 10000"/>
                  <a:gd name="connsiteY20" fmla="*/ 9983 h 10000"/>
                  <a:gd name="connsiteX21" fmla="*/ 4321 w 10000"/>
                  <a:gd name="connsiteY21" fmla="*/ 9983 h 10000"/>
                  <a:gd name="connsiteX22" fmla="*/ 2889 w 10000"/>
                  <a:gd name="connsiteY22" fmla="*/ 9983 h 10000"/>
                  <a:gd name="connsiteX23" fmla="*/ 1060 w 10000"/>
                  <a:gd name="connsiteY23" fmla="*/ 9983 h 10000"/>
                  <a:gd name="connsiteX24" fmla="*/ 0 w 10000"/>
                  <a:gd name="connsiteY24" fmla="*/ 9983 h 10000"/>
                  <a:gd name="connsiteX25" fmla="*/ 559 w 10000"/>
                  <a:gd name="connsiteY25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831 w 10000"/>
                  <a:gd name="connsiteY6" fmla="*/ 3684 h 10000"/>
                  <a:gd name="connsiteX7" fmla="*/ 4217 w 10000"/>
                  <a:gd name="connsiteY7" fmla="*/ 2988 h 10000"/>
                  <a:gd name="connsiteX8" fmla="*/ 4496 w 10000"/>
                  <a:gd name="connsiteY8" fmla="*/ 3333 h 10000"/>
                  <a:gd name="connsiteX9" fmla="*/ 4310 w 10000"/>
                  <a:gd name="connsiteY9" fmla="*/ 3454 h 10000"/>
                  <a:gd name="connsiteX10" fmla="*/ 4083 w 10000"/>
                  <a:gd name="connsiteY10" fmla="*/ 3627 h 10000"/>
                  <a:gd name="connsiteX11" fmla="*/ 4653 w 10000"/>
                  <a:gd name="connsiteY11" fmla="*/ 4111 h 10000"/>
                  <a:gd name="connsiteX12" fmla="*/ 4939 w 10000"/>
                  <a:gd name="connsiteY12" fmla="*/ 4093 h 10000"/>
                  <a:gd name="connsiteX13" fmla="*/ 5271 w 10000"/>
                  <a:gd name="connsiteY13" fmla="*/ 3990 h 10000"/>
                  <a:gd name="connsiteX14" fmla="*/ 5393 w 10000"/>
                  <a:gd name="connsiteY14" fmla="*/ 4111 h 10000"/>
                  <a:gd name="connsiteX15" fmla="*/ 6191 w 10000"/>
                  <a:gd name="connsiteY15" fmla="*/ 0 h 10000"/>
                  <a:gd name="connsiteX16" fmla="*/ 8468 w 10000"/>
                  <a:gd name="connsiteY16" fmla="*/ 1364 h 10000"/>
                  <a:gd name="connsiteX17" fmla="*/ 10000 w 10000"/>
                  <a:gd name="connsiteY17" fmla="*/ 2314 h 10000"/>
                  <a:gd name="connsiteX18" fmla="*/ 10000 w 10000"/>
                  <a:gd name="connsiteY18" fmla="*/ 10000 h 10000"/>
                  <a:gd name="connsiteX19" fmla="*/ 6063 w 10000"/>
                  <a:gd name="connsiteY19" fmla="*/ 9983 h 10000"/>
                  <a:gd name="connsiteX20" fmla="*/ 4321 w 10000"/>
                  <a:gd name="connsiteY20" fmla="*/ 9983 h 10000"/>
                  <a:gd name="connsiteX21" fmla="*/ 2889 w 10000"/>
                  <a:gd name="connsiteY21" fmla="*/ 9983 h 10000"/>
                  <a:gd name="connsiteX22" fmla="*/ 1060 w 10000"/>
                  <a:gd name="connsiteY22" fmla="*/ 9983 h 10000"/>
                  <a:gd name="connsiteX23" fmla="*/ 0 w 10000"/>
                  <a:gd name="connsiteY23" fmla="*/ 9983 h 10000"/>
                  <a:gd name="connsiteX24" fmla="*/ 559 w 10000"/>
                  <a:gd name="connsiteY24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831 w 10000"/>
                  <a:gd name="connsiteY6" fmla="*/ 3684 h 10000"/>
                  <a:gd name="connsiteX7" fmla="*/ 4217 w 10000"/>
                  <a:gd name="connsiteY7" fmla="*/ 2988 h 10000"/>
                  <a:gd name="connsiteX8" fmla="*/ 4310 w 10000"/>
                  <a:gd name="connsiteY8" fmla="*/ 3454 h 10000"/>
                  <a:gd name="connsiteX9" fmla="*/ 4083 w 10000"/>
                  <a:gd name="connsiteY9" fmla="*/ 3627 h 10000"/>
                  <a:gd name="connsiteX10" fmla="*/ 4653 w 10000"/>
                  <a:gd name="connsiteY10" fmla="*/ 4111 h 10000"/>
                  <a:gd name="connsiteX11" fmla="*/ 4939 w 10000"/>
                  <a:gd name="connsiteY11" fmla="*/ 4093 h 10000"/>
                  <a:gd name="connsiteX12" fmla="*/ 5271 w 10000"/>
                  <a:gd name="connsiteY12" fmla="*/ 3990 h 10000"/>
                  <a:gd name="connsiteX13" fmla="*/ 5393 w 10000"/>
                  <a:gd name="connsiteY13" fmla="*/ 4111 h 10000"/>
                  <a:gd name="connsiteX14" fmla="*/ 6191 w 10000"/>
                  <a:gd name="connsiteY14" fmla="*/ 0 h 10000"/>
                  <a:gd name="connsiteX15" fmla="*/ 8468 w 10000"/>
                  <a:gd name="connsiteY15" fmla="*/ 1364 h 10000"/>
                  <a:gd name="connsiteX16" fmla="*/ 10000 w 10000"/>
                  <a:gd name="connsiteY16" fmla="*/ 2314 h 10000"/>
                  <a:gd name="connsiteX17" fmla="*/ 10000 w 10000"/>
                  <a:gd name="connsiteY17" fmla="*/ 10000 h 10000"/>
                  <a:gd name="connsiteX18" fmla="*/ 6063 w 10000"/>
                  <a:gd name="connsiteY18" fmla="*/ 9983 h 10000"/>
                  <a:gd name="connsiteX19" fmla="*/ 4321 w 10000"/>
                  <a:gd name="connsiteY19" fmla="*/ 9983 h 10000"/>
                  <a:gd name="connsiteX20" fmla="*/ 2889 w 10000"/>
                  <a:gd name="connsiteY20" fmla="*/ 9983 h 10000"/>
                  <a:gd name="connsiteX21" fmla="*/ 1060 w 10000"/>
                  <a:gd name="connsiteY21" fmla="*/ 9983 h 10000"/>
                  <a:gd name="connsiteX22" fmla="*/ 0 w 10000"/>
                  <a:gd name="connsiteY22" fmla="*/ 9983 h 10000"/>
                  <a:gd name="connsiteX23" fmla="*/ 559 w 10000"/>
                  <a:gd name="connsiteY23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831 w 10000"/>
                  <a:gd name="connsiteY6" fmla="*/ 3684 h 10000"/>
                  <a:gd name="connsiteX7" fmla="*/ 4217 w 10000"/>
                  <a:gd name="connsiteY7" fmla="*/ 2988 h 10000"/>
                  <a:gd name="connsiteX8" fmla="*/ 4083 w 10000"/>
                  <a:gd name="connsiteY8" fmla="*/ 3627 h 10000"/>
                  <a:gd name="connsiteX9" fmla="*/ 4653 w 10000"/>
                  <a:gd name="connsiteY9" fmla="*/ 4111 h 10000"/>
                  <a:gd name="connsiteX10" fmla="*/ 4939 w 10000"/>
                  <a:gd name="connsiteY10" fmla="*/ 4093 h 10000"/>
                  <a:gd name="connsiteX11" fmla="*/ 5271 w 10000"/>
                  <a:gd name="connsiteY11" fmla="*/ 3990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831 w 10000"/>
                  <a:gd name="connsiteY6" fmla="*/ 3684 h 10000"/>
                  <a:gd name="connsiteX7" fmla="*/ 4083 w 10000"/>
                  <a:gd name="connsiteY7" fmla="*/ 3627 h 10000"/>
                  <a:gd name="connsiteX8" fmla="*/ 4653 w 10000"/>
                  <a:gd name="connsiteY8" fmla="*/ 4111 h 10000"/>
                  <a:gd name="connsiteX9" fmla="*/ 4939 w 10000"/>
                  <a:gd name="connsiteY9" fmla="*/ 4093 h 10000"/>
                  <a:gd name="connsiteX10" fmla="*/ 5271 w 10000"/>
                  <a:gd name="connsiteY10" fmla="*/ 3990 h 10000"/>
                  <a:gd name="connsiteX11" fmla="*/ 5393 w 10000"/>
                  <a:gd name="connsiteY11" fmla="*/ 4111 h 10000"/>
                  <a:gd name="connsiteX12" fmla="*/ 6191 w 10000"/>
                  <a:gd name="connsiteY12" fmla="*/ 0 h 10000"/>
                  <a:gd name="connsiteX13" fmla="*/ 8468 w 10000"/>
                  <a:gd name="connsiteY13" fmla="*/ 1364 h 10000"/>
                  <a:gd name="connsiteX14" fmla="*/ 10000 w 10000"/>
                  <a:gd name="connsiteY14" fmla="*/ 2314 h 10000"/>
                  <a:gd name="connsiteX15" fmla="*/ 10000 w 10000"/>
                  <a:gd name="connsiteY15" fmla="*/ 10000 h 10000"/>
                  <a:gd name="connsiteX16" fmla="*/ 6063 w 10000"/>
                  <a:gd name="connsiteY16" fmla="*/ 9983 h 10000"/>
                  <a:gd name="connsiteX17" fmla="*/ 4321 w 10000"/>
                  <a:gd name="connsiteY17" fmla="*/ 9983 h 10000"/>
                  <a:gd name="connsiteX18" fmla="*/ 2889 w 10000"/>
                  <a:gd name="connsiteY18" fmla="*/ 9983 h 10000"/>
                  <a:gd name="connsiteX19" fmla="*/ 1060 w 10000"/>
                  <a:gd name="connsiteY19" fmla="*/ 9983 h 10000"/>
                  <a:gd name="connsiteX20" fmla="*/ 0 w 10000"/>
                  <a:gd name="connsiteY20" fmla="*/ 9983 h 10000"/>
                  <a:gd name="connsiteX21" fmla="*/ 559 w 10000"/>
                  <a:gd name="connsiteY21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3705 w 10000"/>
                  <a:gd name="connsiteY6" fmla="*/ 4049 h 10000"/>
                  <a:gd name="connsiteX7" fmla="*/ 4083 w 10000"/>
                  <a:gd name="connsiteY7" fmla="*/ 3627 h 10000"/>
                  <a:gd name="connsiteX8" fmla="*/ 4653 w 10000"/>
                  <a:gd name="connsiteY8" fmla="*/ 4111 h 10000"/>
                  <a:gd name="connsiteX9" fmla="*/ 4939 w 10000"/>
                  <a:gd name="connsiteY9" fmla="*/ 4093 h 10000"/>
                  <a:gd name="connsiteX10" fmla="*/ 5271 w 10000"/>
                  <a:gd name="connsiteY10" fmla="*/ 3990 h 10000"/>
                  <a:gd name="connsiteX11" fmla="*/ 5393 w 10000"/>
                  <a:gd name="connsiteY11" fmla="*/ 4111 h 10000"/>
                  <a:gd name="connsiteX12" fmla="*/ 6191 w 10000"/>
                  <a:gd name="connsiteY12" fmla="*/ 0 h 10000"/>
                  <a:gd name="connsiteX13" fmla="*/ 8468 w 10000"/>
                  <a:gd name="connsiteY13" fmla="*/ 1364 h 10000"/>
                  <a:gd name="connsiteX14" fmla="*/ 10000 w 10000"/>
                  <a:gd name="connsiteY14" fmla="*/ 2314 h 10000"/>
                  <a:gd name="connsiteX15" fmla="*/ 10000 w 10000"/>
                  <a:gd name="connsiteY15" fmla="*/ 10000 h 10000"/>
                  <a:gd name="connsiteX16" fmla="*/ 6063 w 10000"/>
                  <a:gd name="connsiteY16" fmla="*/ 9983 h 10000"/>
                  <a:gd name="connsiteX17" fmla="*/ 4321 w 10000"/>
                  <a:gd name="connsiteY17" fmla="*/ 9983 h 10000"/>
                  <a:gd name="connsiteX18" fmla="*/ 2889 w 10000"/>
                  <a:gd name="connsiteY18" fmla="*/ 9983 h 10000"/>
                  <a:gd name="connsiteX19" fmla="*/ 1060 w 10000"/>
                  <a:gd name="connsiteY19" fmla="*/ 9983 h 10000"/>
                  <a:gd name="connsiteX20" fmla="*/ 0 w 10000"/>
                  <a:gd name="connsiteY20" fmla="*/ 9983 h 10000"/>
                  <a:gd name="connsiteX21" fmla="*/ 559 w 10000"/>
                  <a:gd name="connsiteY21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083 w 10000"/>
                  <a:gd name="connsiteY8" fmla="*/ 3627 h 10000"/>
                  <a:gd name="connsiteX9" fmla="*/ 4653 w 10000"/>
                  <a:gd name="connsiteY9" fmla="*/ 4111 h 10000"/>
                  <a:gd name="connsiteX10" fmla="*/ 4939 w 10000"/>
                  <a:gd name="connsiteY10" fmla="*/ 4093 h 10000"/>
                  <a:gd name="connsiteX11" fmla="*/ 5271 w 10000"/>
                  <a:gd name="connsiteY11" fmla="*/ 3990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53 w 10000"/>
                  <a:gd name="connsiteY9" fmla="*/ 4111 h 10000"/>
                  <a:gd name="connsiteX10" fmla="*/ 4939 w 10000"/>
                  <a:gd name="connsiteY10" fmla="*/ 4093 h 10000"/>
                  <a:gd name="connsiteX11" fmla="*/ 5271 w 10000"/>
                  <a:gd name="connsiteY11" fmla="*/ 3990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4648 h 10000"/>
                  <a:gd name="connsiteX10" fmla="*/ 4939 w 10000"/>
                  <a:gd name="connsiteY10" fmla="*/ 4093 h 10000"/>
                  <a:gd name="connsiteX11" fmla="*/ 5271 w 10000"/>
                  <a:gd name="connsiteY11" fmla="*/ 3990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4648 h 10000"/>
                  <a:gd name="connsiteX10" fmla="*/ 4906 w 10000"/>
                  <a:gd name="connsiteY10" fmla="*/ 4716 h 10000"/>
                  <a:gd name="connsiteX11" fmla="*/ 5271 w 10000"/>
                  <a:gd name="connsiteY11" fmla="*/ 3990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4648 h 10000"/>
                  <a:gd name="connsiteX10" fmla="*/ 4906 w 10000"/>
                  <a:gd name="connsiteY10" fmla="*/ 4716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5293 h 10000"/>
                  <a:gd name="connsiteX10" fmla="*/ 4906 w 10000"/>
                  <a:gd name="connsiteY10" fmla="*/ 4716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5293 h 10000"/>
                  <a:gd name="connsiteX10" fmla="*/ 5029 w 10000"/>
                  <a:gd name="connsiteY10" fmla="*/ 5878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5293 h 10000"/>
                  <a:gd name="connsiteX10" fmla="*/ 5029 w 10000"/>
                  <a:gd name="connsiteY10" fmla="*/ 5878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110 w 10000"/>
                  <a:gd name="connsiteY8" fmla="*/ 4272 h 10000"/>
                  <a:gd name="connsiteX9" fmla="*/ 4613 w 10000"/>
                  <a:gd name="connsiteY9" fmla="*/ 5293 h 10000"/>
                  <a:gd name="connsiteX10" fmla="*/ 5073 w 10000"/>
                  <a:gd name="connsiteY10" fmla="*/ 5826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038 w 10000"/>
                  <a:gd name="connsiteY8" fmla="*/ 4427 h 10000"/>
                  <a:gd name="connsiteX9" fmla="*/ 4613 w 10000"/>
                  <a:gd name="connsiteY9" fmla="*/ 5293 h 10000"/>
                  <a:gd name="connsiteX10" fmla="*/ 5073 w 10000"/>
                  <a:gd name="connsiteY10" fmla="*/ 5826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  <a:gd name="connsiteX0" fmla="*/ 559 w 10000"/>
                  <a:gd name="connsiteY0" fmla="*/ 4335 h 10000"/>
                  <a:gd name="connsiteX1" fmla="*/ 1118 w 10000"/>
                  <a:gd name="connsiteY1" fmla="*/ 4370 h 10000"/>
                  <a:gd name="connsiteX2" fmla="*/ 1433 w 10000"/>
                  <a:gd name="connsiteY2" fmla="*/ 4680 h 10000"/>
                  <a:gd name="connsiteX3" fmla="*/ 1666 w 10000"/>
                  <a:gd name="connsiteY3" fmla="*/ 5216 h 10000"/>
                  <a:gd name="connsiteX4" fmla="*/ 1776 w 10000"/>
                  <a:gd name="connsiteY4" fmla="*/ 6356 h 10000"/>
                  <a:gd name="connsiteX5" fmla="*/ 2321 w 10000"/>
                  <a:gd name="connsiteY5" fmla="*/ 3792 h 10000"/>
                  <a:gd name="connsiteX6" fmla="*/ 2918 w 10000"/>
                  <a:gd name="connsiteY6" fmla="*/ 3798 h 10000"/>
                  <a:gd name="connsiteX7" fmla="*/ 3705 w 10000"/>
                  <a:gd name="connsiteY7" fmla="*/ 4049 h 10000"/>
                  <a:gd name="connsiteX8" fmla="*/ 4038 w 10000"/>
                  <a:gd name="connsiteY8" fmla="*/ 4427 h 10000"/>
                  <a:gd name="connsiteX9" fmla="*/ 4613 w 10000"/>
                  <a:gd name="connsiteY9" fmla="*/ 5293 h 10000"/>
                  <a:gd name="connsiteX10" fmla="*/ 5097 w 10000"/>
                  <a:gd name="connsiteY10" fmla="*/ 5879 h 10000"/>
                  <a:gd name="connsiteX11" fmla="*/ 5284 w 10000"/>
                  <a:gd name="connsiteY11" fmla="*/ 4613 h 10000"/>
                  <a:gd name="connsiteX12" fmla="*/ 5393 w 10000"/>
                  <a:gd name="connsiteY12" fmla="*/ 4111 h 10000"/>
                  <a:gd name="connsiteX13" fmla="*/ 6191 w 10000"/>
                  <a:gd name="connsiteY13" fmla="*/ 0 h 10000"/>
                  <a:gd name="connsiteX14" fmla="*/ 8468 w 10000"/>
                  <a:gd name="connsiteY14" fmla="*/ 1364 h 10000"/>
                  <a:gd name="connsiteX15" fmla="*/ 10000 w 10000"/>
                  <a:gd name="connsiteY15" fmla="*/ 2314 h 10000"/>
                  <a:gd name="connsiteX16" fmla="*/ 10000 w 10000"/>
                  <a:gd name="connsiteY16" fmla="*/ 10000 h 10000"/>
                  <a:gd name="connsiteX17" fmla="*/ 6063 w 10000"/>
                  <a:gd name="connsiteY17" fmla="*/ 9983 h 10000"/>
                  <a:gd name="connsiteX18" fmla="*/ 4321 w 10000"/>
                  <a:gd name="connsiteY18" fmla="*/ 9983 h 10000"/>
                  <a:gd name="connsiteX19" fmla="*/ 2889 w 10000"/>
                  <a:gd name="connsiteY19" fmla="*/ 9983 h 10000"/>
                  <a:gd name="connsiteX20" fmla="*/ 1060 w 10000"/>
                  <a:gd name="connsiteY20" fmla="*/ 9983 h 10000"/>
                  <a:gd name="connsiteX21" fmla="*/ 0 w 10000"/>
                  <a:gd name="connsiteY21" fmla="*/ 9983 h 10000"/>
                  <a:gd name="connsiteX22" fmla="*/ 559 w 10000"/>
                  <a:gd name="connsiteY22" fmla="*/ 433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000" h="10000">
                    <a:moveTo>
                      <a:pt x="559" y="4335"/>
                    </a:moveTo>
                    <a:lnTo>
                      <a:pt x="1118" y="4370"/>
                    </a:lnTo>
                    <a:lnTo>
                      <a:pt x="1433" y="4680"/>
                    </a:lnTo>
                    <a:lnTo>
                      <a:pt x="1666" y="5216"/>
                    </a:lnTo>
                    <a:cubicBezTo>
                      <a:pt x="1703" y="5596"/>
                      <a:pt x="1739" y="5976"/>
                      <a:pt x="1776" y="6356"/>
                    </a:cubicBezTo>
                    <a:lnTo>
                      <a:pt x="2321" y="3792"/>
                    </a:lnTo>
                    <a:cubicBezTo>
                      <a:pt x="2525" y="3844"/>
                      <a:pt x="2714" y="3746"/>
                      <a:pt x="2918" y="3798"/>
                    </a:cubicBezTo>
                    <a:lnTo>
                      <a:pt x="3705" y="4049"/>
                    </a:lnTo>
                    <a:lnTo>
                      <a:pt x="4038" y="4427"/>
                    </a:lnTo>
                    <a:lnTo>
                      <a:pt x="4613" y="5293"/>
                    </a:lnTo>
                    <a:cubicBezTo>
                      <a:pt x="4763" y="5488"/>
                      <a:pt x="4999" y="6071"/>
                      <a:pt x="5097" y="5879"/>
                    </a:cubicBezTo>
                    <a:cubicBezTo>
                      <a:pt x="5167" y="5475"/>
                      <a:pt x="5214" y="5017"/>
                      <a:pt x="5284" y="4613"/>
                    </a:cubicBezTo>
                    <a:cubicBezTo>
                      <a:pt x="5325" y="4653"/>
                      <a:pt x="5352" y="4071"/>
                      <a:pt x="5393" y="4111"/>
                    </a:cubicBezTo>
                    <a:lnTo>
                      <a:pt x="6191" y="0"/>
                    </a:lnTo>
                    <a:lnTo>
                      <a:pt x="8468" y="1364"/>
                    </a:lnTo>
                    <a:lnTo>
                      <a:pt x="10000" y="2314"/>
                    </a:lnTo>
                    <a:lnTo>
                      <a:pt x="10000" y="10000"/>
                    </a:lnTo>
                    <a:lnTo>
                      <a:pt x="6063" y="9983"/>
                    </a:lnTo>
                    <a:lnTo>
                      <a:pt x="4321" y="9983"/>
                    </a:lnTo>
                    <a:lnTo>
                      <a:pt x="2889" y="9983"/>
                    </a:lnTo>
                    <a:lnTo>
                      <a:pt x="1060" y="9983"/>
                    </a:lnTo>
                    <a:lnTo>
                      <a:pt x="0" y="9983"/>
                    </a:lnTo>
                    <a:cubicBezTo>
                      <a:pt x="186" y="8100"/>
                      <a:pt x="373" y="6218"/>
                      <a:pt x="559" y="4335"/>
                    </a:cubicBezTo>
                    <a:close/>
                  </a:path>
                </a:pathLst>
              </a:custGeom>
              <a:solidFill>
                <a:srgbClr val="66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2"/>
              <p:cNvSpPr>
                <a:spLocks/>
              </p:cNvSpPr>
              <p:nvPr/>
            </p:nvSpPr>
            <p:spPr bwMode="auto">
              <a:xfrm>
                <a:off x="4940528" y="1569965"/>
                <a:ext cx="4414378" cy="863143"/>
              </a:xfrm>
              <a:custGeom>
                <a:avLst/>
                <a:gdLst>
                  <a:gd name="T0" fmla="*/ 2147483647 w 2793"/>
                  <a:gd name="T1" fmla="*/ 2147483647 h 405"/>
                  <a:gd name="T2" fmla="*/ 2147483647 w 2793"/>
                  <a:gd name="T3" fmla="*/ 2147483647 h 405"/>
                  <a:gd name="T4" fmla="*/ 2147483647 w 2793"/>
                  <a:gd name="T5" fmla="*/ 2147483647 h 405"/>
                  <a:gd name="T6" fmla="*/ 2147483647 w 2793"/>
                  <a:gd name="T7" fmla="*/ 2147483647 h 405"/>
                  <a:gd name="T8" fmla="*/ 2147483647 w 2793"/>
                  <a:gd name="T9" fmla="*/ 2147483647 h 405"/>
                  <a:gd name="T10" fmla="*/ 2147483647 w 2793"/>
                  <a:gd name="T11" fmla="*/ 2147483647 h 405"/>
                  <a:gd name="T12" fmla="*/ 2147483647 w 2793"/>
                  <a:gd name="T13" fmla="*/ 2147483647 h 405"/>
                  <a:gd name="T14" fmla="*/ 2147483647 w 2793"/>
                  <a:gd name="T15" fmla="*/ 2147483647 h 405"/>
                  <a:gd name="T16" fmla="*/ 2147483647 w 2793"/>
                  <a:gd name="T17" fmla="*/ 2147483647 h 405"/>
                  <a:gd name="T18" fmla="*/ 2147483647 w 2793"/>
                  <a:gd name="T19" fmla="*/ 2147483647 h 405"/>
                  <a:gd name="T20" fmla="*/ 2147483647 w 2793"/>
                  <a:gd name="T21" fmla="*/ 2147483647 h 405"/>
                  <a:gd name="T22" fmla="*/ 2147483647 w 2793"/>
                  <a:gd name="T23" fmla="*/ 2147483647 h 405"/>
                  <a:gd name="T24" fmla="*/ 2147483647 w 2793"/>
                  <a:gd name="T25" fmla="*/ 2147483647 h 405"/>
                  <a:gd name="T26" fmla="*/ 2147483647 w 2793"/>
                  <a:gd name="T27" fmla="*/ 2147483647 h 405"/>
                  <a:gd name="T28" fmla="*/ 2147483647 w 2793"/>
                  <a:gd name="T29" fmla="*/ 2147483647 h 405"/>
                  <a:gd name="T30" fmla="*/ 2147483647 w 2793"/>
                  <a:gd name="T31" fmla="*/ 2147483647 h 405"/>
                  <a:gd name="T32" fmla="*/ 2147483647 w 2793"/>
                  <a:gd name="T33" fmla="*/ 2147483647 h 405"/>
                  <a:gd name="T34" fmla="*/ 2147483647 w 2793"/>
                  <a:gd name="T35" fmla="*/ 2147483647 h 405"/>
                  <a:gd name="T36" fmla="*/ 2147483647 w 2793"/>
                  <a:gd name="T37" fmla="*/ 2147483647 h 405"/>
                  <a:gd name="T38" fmla="*/ 2147483647 w 2793"/>
                  <a:gd name="T39" fmla="*/ 2147483647 h 405"/>
                  <a:gd name="T40" fmla="*/ 2147483647 w 2793"/>
                  <a:gd name="T41" fmla="*/ 2147483647 h 405"/>
                  <a:gd name="T42" fmla="*/ 2147483647 w 2793"/>
                  <a:gd name="T43" fmla="*/ 2147483647 h 405"/>
                  <a:gd name="T44" fmla="*/ 2147483647 w 2793"/>
                  <a:gd name="T45" fmla="*/ 2147483647 h 405"/>
                  <a:gd name="T46" fmla="*/ 0 w 2793"/>
                  <a:gd name="T47" fmla="*/ 2147483647 h 405"/>
                  <a:gd name="T48" fmla="*/ 2147483647 w 2793"/>
                  <a:gd name="T49" fmla="*/ 2147483647 h 405"/>
                  <a:gd name="T50" fmla="*/ 2147483647 w 2793"/>
                  <a:gd name="T51" fmla="*/ 2147483647 h 405"/>
                  <a:gd name="T52" fmla="*/ 2147483647 w 2793"/>
                  <a:gd name="T53" fmla="*/ 2147483647 h 405"/>
                  <a:gd name="T54" fmla="*/ 2147483647 w 2793"/>
                  <a:gd name="T55" fmla="*/ 2147483647 h 405"/>
                  <a:gd name="T56" fmla="*/ 2147483647 w 2793"/>
                  <a:gd name="T57" fmla="*/ 2147483647 h 405"/>
                  <a:gd name="T58" fmla="*/ 2147483647 w 2793"/>
                  <a:gd name="T59" fmla="*/ 2147483647 h 405"/>
                  <a:gd name="T60" fmla="*/ 2147483647 w 2793"/>
                  <a:gd name="T61" fmla="*/ 2147483647 h 405"/>
                  <a:gd name="T62" fmla="*/ 2147483647 w 2793"/>
                  <a:gd name="T63" fmla="*/ 2147483647 h 405"/>
                  <a:gd name="T64" fmla="*/ 2147483647 w 2793"/>
                  <a:gd name="T65" fmla="*/ 2147483647 h 405"/>
                  <a:gd name="T66" fmla="*/ 2147483647 w 2793"/>
                  <a:gd name="T67" fmla="*/ 2147483647 h 405"/>
                  <a:gd name="T68" fmla="*/ 2147483647 w 2793"/>
                  <a:gd name="T69" fmla="*/ 2147483647 h 405"/>
                  <a:gd name="T70" fmla="*/ 2147483647 w 2793"/>
                  <a:gd name="T71" fmla="*/ 0 h 405"/>
                  <a:gd name="T72" fmla="*/ 2147483647 w 2793"/>
                  <a:gd name="T73" fmla="*/ 2147483647 h 405"/>
                  <a:gd name="T74" fmla="*/ 2147483647 w 2793"/>
                  <a:gd name="T75" fmla="*/ 2147483647 h 405"/>
                  <a:gd name="T76" fmla="*/ 2147483647 w 2793"/>
                  <a:gd name="T77" fmla="*/ 2147483647 h 405"/>
                  <a:gd name="T78" fmla="*/ 2147483647 w 2793"/>
                  <a:gd name="T79" fmla="*/ 2147483647 h 405"/>
                  <a:gd name="T80" fmla="*/ 2147483647 w 2793"/>
                  <a:gd name="T81" fmla="*/ 2147483647 h 405"/>
                  <a:gd name="T82" fmla="*/ 2147483647 w 2793"/>
                  <a:gd name="T83" fmla="*/ 2147483647 h 405"/>
                  <a:gd name="T84" fmla="*/ 2147483647 w 2793"/>
                  <a:gd name="T85" fmla="*/ 2147483647 h 405"/>
                  <a:gd name="T86" fmla="*/ 2147483647 w 2793"/>
                  <a:gd name="T87" fmla="*/ 2147483647 h 405"/>
                  <a:gd name="T88" fmla="*/ 2147483647 w 2793"/>
                  <a:gd name="T89" fmla="*/ 2147483647 h 405"/>
                  <a:gd name="T90" fmla="*/ 2147483647 w 2793"/>
                  <a:gd name="T91" fmla="*/ 2147483647 h 405"/>
                  <a:gd name="T92" fmla="*/ 2147483647 w 2793"/>
                  <a:gd name="T93" fmla="*/ 2147483647 h 405"/>
                  <a:gd name="T94" fmla="*/ 2147483647 w 2793"/>
                  <a:gd name="T95" fmla="*/ 2147483647 h 405"/>
                  <a:gd name="T96" fmla="*/ 2147483647 w 2793"/>
                  <a:gd name="T97" fmla="*/ 2147483647 h 405"/>
                  <a:gd name="T98" fmla="*/ 2147483647 w 2793"/>
                  <a:gd name="T99" fmla="*/ 2147483647 h 405"/>
                  <a:gd name="T100" fmla="*/ 2147483647 w 2793"/>
                  <a:gd name="T101" fmla="*/ 2147483647 h 4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connsiteX0" fmla="*/ 9956 w 9956"/>
                  <a:gd name="connsiteY0" fmla="*/ 1037 h 10000"/>
                  <a:gd name="connsiteX1" fmla="*/ 9236 w 9956"/>
                  <a:gd name="connsiteY1" fmla="*/ 10000 h 10000"/>
                  <a:gd name="connsiteX2" fmla="*/ 9022 w 9956"/>
                  <a:gd name="connsiteY2" fmla="*/ 8889 h 10000"/>
                  <a:gd name="connsiteX3" fmla="*/ 8753 w 9956"/>
                  <a:gd name="connsiteY3" fmla="*/ 7481 h 10000"/>
                  <a:gd name="connsiteX4" fmla="*/ 8549 w 9956"/>
                  <a:gd name="connsiteY4" fmla="*/ 6148 h 10000"/>
                  <a:gd name="connsiteX5" fmla="*/ 8141 w 9956"/>
                  <a:gd name="connsiteY5" fmla="*/ 5630 h 10000"/>
                  <a:gd name="connsiteX6" fmla="*/ 8001 w 9956"/>
                  <a:gd name="connsiteY6" fmla="*/ 5481 h 10000"/>
                  <a:gd name="connsiteX7" fmla="*/ 7496 w 9956"/>
                  <a:gd name="connsiteY7" fmla="*/ 3926 h 10000"/>
                  <a:gd name="connsiteX8" fmla="*/ 7271 w 9956"/>
                  <a:gd name="connsiteY8" fmla="*/ 4148 h 10000"/>
                  <a:gd name="connsiteX9" fmla="*/ 7067 w 9956"/>
                  <a:gd name="connsiteY9" fmla="*/ 4296 h 10000"/>
                  <a:gd name="connsiteX10" fmla="*/ 6852 w 9956"/>
                  <a:gd name="connsiteY10" fmla="*/ 4741 h 10000"/>
                  <a:gd name="connsiteX11" fmla="*/ 6454 w 9956"/>
                  <a:gd name="connsiteY11" fmla="*/ 5556 h 10000"/>
                  <a:gd name="connsiteX12" fmla="*/ 6035 w 9956"/>
                  <a:gd name="connsiteY12" fmla="*/ 4889 h 10000"/>
                  <a:gd name="connsiteX13" fmla="*/ 5703 w 9956"/>
                  <a:gd name="connsiteY13" fmla="*/ 4296 h 10000"/>
                  <a:gd name="connsiteX14" fmla="*/ 5370 w 9956"/>
                  <a:gd name="connsiteY14" fmla="*/ 2593 h 10000"/>
                  <a:gd name="connsiteX15" fmla="*/ 4854 w 9956"/>
                  <a:gd name="connsiteY15" fmla="*/ 1852 h 10000"/>
                  <a:gd name="connsiteX16" fmla="*/ 4489 w 9956"/>
                  <a:gd name="connsiteY16" fmla="*/ 2074 h 10000"/>
                  <a:gd name="connsiteX17" fmla="*/ 4156 w 9956"/>
                  <a:gd name="connsiteY17" fmla="*/ 2296 h 10000"/>
                  <a:gd name="connsiteX18" fmla="*/ 3382 w 9956"/>
                  <a:gd name="connsiteY18" fmla="*/ 4074 h 10000"/>
                  <a:gd name="connsiteX19" fmla="*/ 3006 w 9956"/>
                  <a:gd name="connsiteY19" fmla="*/ 4889 h 10000"/>
                  <a:gd name="connsiteX20" fmla="*/ 2341 w 9956"/>
                  <a:gd name="connsiteY20" fmla="*/ 6074 h 10000"/>
                  <a:gd name="connsiteX21" fmla="*/ 1846 w 9956"/>
                  <a:gd name="connsiteY21" fmla="*/ 6370 h 10000"/>
                  <a:gd name="connsiteX22" fmla="*/ 1417 w 9956"/>
                  <a:gd name="connsiteY22" fmla="*/ 6593 h 10000"/>
                  <a:gd name="connsiteX23" fmla="*/ 0 w 9956"/>
                  <a:gd name="connsiteY23" fmla="*/ 8834 h 10000"/>
                  <a:gd name="connsiteX24" fmla="*/ 20 w 9956"/>
                  <a:gd name="connsiteY24" fmla="*/ 4667 h 10000"/>
                  <a:gd name="connsiteX25" fmla="*/ 171 w 9956"/>
                  <a:gd name="connsiteY25" fmla="*/ 2667 h 10000"/>
                  <a:gd name="connsiteX26" fmla="*/ 450 w 9956"/>
                  <a:gd name="connsiteY26" fmla="*/ 2963 h 10000"/>
                  <a:gd name="connsiteX27" fmla="*/ 1406 w 9956"/>
                  <a:gd name="connsiteY27" fmla="*/ 2963 h 10000"/>
                  <a:gd name="connsiteX28" fmla="*/ 1836 w 9956"/>
                  <a:gd name="connsiteY28" fmla="*/ 2593 h 10000"/>
                  <a:gd name="connsiteX29" fmla="*/ 2265 w 9956"/>
                  <a:gd name="connsiteY29" fmla="*/ 2370 h 10000"/>
                  <a:gd name="connsiteX30" fmla="*/ 2835 w 9956"/>
                  <a:gd name="connsiteY30" fmla="*/ 1852 h 10000"/>
                  <a:gd name="connsiteX31" fmla="*/ 3103 w 9956"/>
                  <a:gd name="connsiteY31" fmla="*/ 1630 h 10000"/>
                  <a:gd name="connsiteX32" fmla="*/ 3662 w 9956"/>
                  <a:gd name="connsiteY32" fmla="*/ 667 h 10000"/>
                  <a:gd name="connsiteX33" fmla="*/ 3930 w 9956"/>
                  <a:gd name="connsiteY33" fmla="*/ 444 h 10000"/>
                  <a:gd name="connsiteX34" fmla="*/ 4338 w 9956"/>
                  <a:gd name="connsiteY34" fmla="*/ 74 h 10000"/>
                  <a:gd name="connsiteX35" fmla="*/ 4532 w 9956"/>
                  <a:gd name="connsiteY35" fmla="*/ 0 h 10000"/>
                  <a:gd name="connsiteX36" fmla="*/ 4822 w 9956"/>
                  <a:gd name="connsiteY36" fmla="*/ 222 h 10000"/>
                  <a:gd name="connsiteX37" fmla="*/ 5208 w 9956"/>
                  <a:gd name="connsiteY37" fmla="*/ 593 h 10000"/>
                  <a:gd name="connsiteX38" fmla="*/ 5627 w 9956"/>
                  <a:gd name="connsiteY38" fmla="*/ 1259 h 10000"/>
                  <a:gd name="connsiteX39" fmla="*/ 5928 w 9956"/>
                  <a:gd name="connsiteY39" fmla="*/ 1704 h 10000"/>
                  <a:gd name="connsiteX40" fmla="*/ 6272 w 9956"/>
                  <a:gd name="connsiteY40" fmla="*/ 2074 h 10000"/>
                  <a:gd name="connsiteX41" fmla="*/ 6852 w 9956"/>
                  <a:gd name="connsiteY41" fmla="*/ 2667 h 10000"/>
                  <a:gd name="connsiteX42" fmla="*/ 7260 w 9956"/>
                  <a:gd name="connsiteY42" fmla="*/ 2889 h 10000"/>
                  <a:gd name="connsiteX43" fmla="*/ 7690 w 9956"/>
                  <a:gd name="connsiteY43" fmla="*/ 3037 h 10000"/>
                  <a:gd name="connsiteX44" fmla="*/ 8141 w 9956"/>
                  <a:gd name="connsiteY44" fmla="*/ 3259 h 10000"/>
                  <a:gd name="connsiteX45" fmla="*/ 8646 w 9956"/>
                  <a:gd name="connsiteY45" fmla="*/ 3185 h 10000"/>
                  <a:gd name="connsiteX46" fmla="*/ 8968 w 9956"/>
                  <a:gd name="connsiteY46" fmla="*/ 3037 h 10000"/>
                  <a:gd name="connsiteX47" fmla="*/ 9226 w 9956"/>
                  <a:gd name="connsiteY47" fmla="*/ 2741 h 10000"/>
                  <a:gd name="connsiteX48" fmla="*/ 9397 w 9956"/>
                  <a:gd name="connsiteY48" fmla="*/ 2519 h 10000"/>
                  <a:gd name="connsiteX49" fmla="*/ 9655 w 9956"/>
                  <a:gd name="connsiteY49" fmla="*/ 1926 h 10000"/>
                  <a:gd name="connsiteX50" fmla="*/ 9956 w 9956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019 w 10000"/>
                  <a:gd name="connsiteY19" fmla="*/ 4889 h 10000"/>
                  <a:gd name="connsiteX20" fmla="*/ 2351 w 10000"/>
                  <a:gd name="connsiteY20" fmla="*/ 6074 h 10000"/>
                  <a:gd name="connsiteX21" fmla="*/ 1854 w 10000"/>
                  <a:gd name="connsiteY21" fmla="*/ 6370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019 w 10000"/>
                  <a:gd name="connsiteY19" fmla="*/ 4889 h 10000"/>
                  <a:gd name="connsiteX20" fmla="*/ 2351 w 10000"/>
                  <a:gd name="connsiteY20" fmla="*/ 6074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019 w 10000"/>
                  <a:gd name="connsiteY19" fmla="*/ 4889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019 w 10000"/>
                  <a:gd name="connsiteY19" fmla="*/ 4889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019 w 10000"/>
                  <a:gd name="connsiteY19" fmla="*/ 4889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397 w 10000"/>
                  <a:gd name="connsiteY18" fmla="*/ 407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4174 w 10000"/>
                  <a:gd name="connsiteY17" fmla="*/ 2296 h 10000"/>
                  <a:gd name="connsiteX18" fmla="*/ 3727 w 10000"/>
                  <a:gd name="connsiteY18" fmla="*/ 826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09 w 10000"/>
                  <a:gd name="connsiteY16" fmla="*/ 2074 h 10000"/>
                  <a:gd name="connsiteX17" fmla="*/ 3645 w 10000"/>
                  <a:gd name="connsiteY17" fmla="*/ 9517 h 10000"/>
                  <a:gd name="connsiteX18" fmla="*/ 3727 w 10000"/>
                  <a:gd name="connsiteY18" fmla="*/ 826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4875 w 10000"/>
                  <a:gd name="connsiteY15" fmla="*/ 1852 h 10000"/>
                  <a:gd name="connsiteX16" fmla="*/ 4546 w 10000"/>
                  <a:gd name="connsiteY16" fmla="*/ 9075 h 10000"/>
                  <a:gd name="connsiteX17" fmla="*/ 3645 w 10000"/>
                  <a:gd name="connsiteY17" fmla="*/ 9517 h 10000"/>
                  <a:gd name="connsiteX18" fmla="*/ 3727 w 10000"/>
                  <a:gd name="connsiteY18" fmla="*/ 826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6321 w 10000"/>
                  <a:gd name="connsiteY15" fmla="*/ 8191 h 10000"/>
                  <a:gd name="connsiteX16" fmla="*/ 4546 w 10000"/>
                  <a:gd name="connsiteY16" fmla="*/ 9075 h 10000"/>
                  <a:gd name="connsiteX17" fmla="*/ 3645 w 10000"/>
                  <a:gd name="connsiteY17" fmla="*/ 9517 h 10000"/>
                  <a:gd name="connsiteX18" fmla="*/ 3727 w 10000"/>
                  <a:gd name="connsiteY18" fmla="*/ 826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6321 w 10000"/>
                  <a:gd name="connsiteY15" fmla="*/ 8191 h 10000"/>
                  <a:gd name="connsiteX16" fmla="*/ 4546 w 10000"/>
                  <a:gd name="connsiteY16" fmla="*/ 9075 h 10000"/>
                  <a:gd name="connsiteX17" fmla="*/ 3645 w 10000"/>
                  <a:gd name="connsiteY17" fmla="*/ 9517 h 10000"/>
                  <a:gd name="connsiteX18" fmla="*/ 3727 w 10000"/>
                  <a:gd name="connsiteY18" fmla="*/ 826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5394 w 10000"/>
                  <a:gd name="connsiteY14" fmla="*/ 2593 h 10000"/>
                  <a:gd name="connsiteX15" fmla="*/ 6321 w 10000"/>
                  <a:gd name="connsiteY15" fmla="*/ 8191 h 10000"/>
                  <a:gd name="connsiteX16" fmla="*/ 4546 w 10000"/>
                  <a:gd name="connsiteY16" fmla="*/ 9075 h 10000"/>
                  <a:gd name="connsiteX17" fmla="*/ 3645 w 10000"/>
                  <a:gd name="connsiteY17" fmla="*/ 9517 h 10000"/>
                  <a:gd name="connsiteX18" fmla="*/ 3727 w 10000"/>
                  <a:gd name="connsiteY18" fmla="*/ 8264 h 10000"/>
                  <a:gd name="connsiteX19" fmla="*/ 3445 w 10000"/>
                  <a:gd name="connsiteY19" fmla="*/ 6984 h 10000"/>
                  <a:gd name="connsiteX20" fmla="*/ 2813 w 10000"/>
                  <a:gd name="connsiteY20" fmla="*/ 8500 h 10000"/>
                  <a:gd name="connsiteX21" fmla="*/ 2074 w 10000"/>
                  <a:gd name="connsiteY21" fmla="*/ 8906 h 10000"/>
                  <a:gd name="connsiteX22" fmla="*/ 1401 w 10000"/>
                  <a:gd name="connsiteY22" fmla="*/ 8798 h 10000"/>
                  <a:gd name="connsiteX23" fmla="*/ 0 w 10000"/>
                  <a:gd name="connsiteY23" fmla="*/ 8834 h 10000"/>
                  <a:gd name="connsiteX24" fmla="*/ 20 w 10000"/>
                  <a:gd name="connsiteY24" fmla="*/ 4667 h 10000"/>
                  <a:gd name="connsiteX25" fmla="*/ 172 w 10000"/>
                  <a:gd name="connsiteY25" fmla="*/ 2667 h 10000"/>
                  <a:gd name="connsiteX26" fmla="*/ 452 w 10000"/>
                  <a:gd name="connsiteY26" fmla="*/ 2963 h 10000"/>
                  <a:gd name="connsiteX27" fmla="*/ 1412 w 10000"/>
                  <a:gd name="connsiteY27" fmla="*/ 2963 h 10000"/>
                  <a:gd name="connsiteX28" fmla="*/ 1844 w 10000"/>
                  <a:gd name="connsiteY28" fmla="*/ 2593 h 10000"/>
                  <a:gd name="connsiteX29" fmla="*/ 2275 w 10000"/>
                  <a:gd name="connsiteY29" fmla="*/ 2370 h 10000"/>
                  <a:gd name="connsiteX30" fmla="*/ 2848 w 10000"/>
                  <a:gd name="connsiteY30" fmla="*/ 1852 h 10000"/>
                  <a:gd name="connsiteX31" fmla="*/ 3117 w 10000"/>
                  <a:gd name="connsiteY31" fmla="*/ 1630 h 10000"/>
                  <a:gd name="connsiteX32" fmla="*/ 3678 w 10000"/>
                  <a:gd name="connsiteY32" fmla="*/ 667 h 10000"/>
                  <a:gd name="connsiteX33" fmla="*/ 3947 w 10000"/>
                  <a:gd name="connsiteY33" fmla="*/ 444 h 10000"/>
                  <a:gd name="connsiteX34" fmla="*/ 4357 w 10000"/>
                  <a:gd name="connsiteY34" fmla="*/ 74 h 10000"/>
                  <a:gd name="connsiteX35" fmla="*/ 4552 w 10000"/>
                  <a:gd name="connsiteY35" fmla="*/ 0 h 10000"/>
                  <a:gd name="connsiteX36" fmla="*/ 4843 w 10000"/>
                  <a:gd name="connsiteY36" fmla="*/ 222 h 10000"/>
                  <a:gd name="connsiteX37" fmla="*/ 5231 w 10000"/>
                  <a:gd name="connsiteY37" fmla="*/ 593 h 10000"/>
                  <a:gd name="connsiteX38" fmla="*/ 5652 w 10000"/>
                  <a:gd name="connsiteY38" fmla="*/ 1259 h 10000"/>
                  <a:gd name="connsiteX39" fmla="*/ 5954 w 10000"/>
                  <a:gd name="connsiteY39" fmla="*/ 1704 h 10000"/>
                  <a:gd name="connsiteX40" fmla="*/ 6300 w 10000"/>
                  <a:gd name="connsiteY40" fmla="*/ 2074 h 10000"/>
                  <a:gd name="connsiteX41" fmla="*/ 6882 w 10000"/>
                  <a:gd name="connsiteY41" fmla="*/ 2667 h 10000"/>
                  <a:gd name="connsiteX42" fmla="*/ 7292 w 10000"/>
                  <a:gd name="connsiteY42" fmla="*/ 2889 h 10000"/>
                  <a:gd name="connsiteX43" fmla="*/ 7724 w 10000"/>
                  <a:gd name="connsiteY43" fmla="*/ 3037 h 10000"/>
                  <a:gd name="connsiteX44" fmla="*/ 8177 w 10000"/>
                  <a:gd name="connsiteY44" fmla="*/ 3259 h 10000"/>
                  <a:gd name="connsiteX45" fmla="*/ 8684 w 10000"/>
                  <a:gd name="connsiteY45" fmla="*/ 3185 h 10000"/>
                  <a:gd name="connsiteX46" fmla="*/ 9008 w 10000"/>
                  <a:gd name="connsiteY46" fmla="*/ 3037 h 10000"/>
                  <a:gd name="connsiteX47" fmla="*/ 9267 w 10000"/>
                  <a:gd name="connsiteY47" fmla="*/ 2741 h 10000"/>
                  <a:gd name="connsiteX48" fmla="*/ 9439 w 10000"/>
                  <a:gd name="connsiteY48" fmla="*/ 2519 h 10000"/>
                  <a:gd name="connsiteX49" fmla="*/ 9698 w 10000"/>
                  <a:gd name="connsiteY49" fmla="*/ 1926 h 10000"/>
                  <a:gd name="connsiteX50" fmla="*/ 10000 w 10000"/>
                  <a:gd name="connsiteY50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5728 w 10000"/>
                  <a:gd name="connsiteY13" fmla="*/ 4296 h 10000"/>
                  <a:gd name="connsiteX14" fmla="*/ 6321 w 10000"/>
                  <a:gd name="connsiteY14" fmla="*/ 8191 h 10000"/>
                  <a:gd name="connsiteX15" fmla="*/ 4546 w 10000"/>
                  <a:gd name="connsiteY15" fmla="*/ 9075 h 10000"/>
                  <a:gd name="connsiteX16" fmla="*/ 3645 w 10000"/>
                  <a:gd name="connsiteY16" fmla="*/ 9517 h 10000"/>
                  <a:gd name="connsiteX17" fmla="*/ 3727 w 10000"/>
                  <a:gd name="connsiteY17" fmla="*/ 8264 h 10000"/>
                  <a:gd name="connsiteX18" fmla="*/ 3445 w 10000"/>
                  <a:gd name="connsiteY18" fmla="*/ 6984 h 10000"/>
                  <a:gd name="connsiteX19" fmla="*/ 2813 w 10000"/>
                  <a:gd name="connsiteY19" fmla="*/ 8500 h 10000"/>
                  <a:gd name="connsiteX20" fmla="*/ 2074 w 10000"/>
                  <a:gd name="connsiteY20" fmla="*/ 8906 h 10000"/>
                  <a:gd name="connsiteX21" fmla="*/ 1401 w 10000"/>
                  <a:gd name="connsiteY21" fmla="*/ 8798 h 10000"/>
                  <a:gd name="connsiteX22" fmla="*/ 0 w 10000"/>
                  <a:gd name="connsiteY22" fmla="*/ 8834 h 10000"/>
                  <a:gd name="connsiteX23" fmla="*/ 20 w 10000"/>
                  <a:gd name="connsiteY23" fmla="*/ 4667 h 10000"/>
                  <a:gd name="connsiteX24" fmla="*/ 172 w 10000"/>
                  <a:gd name="connsiteY24" fmla="*/ 2667 h 10000"/>
                  <a:gd name="connsiteX25" fmla="*/ 452 w 10000"/>
                  <a:gd name="connsiteY25" fmla="*/ 2963 h 10000"/>
                  <a:gd name="connsiteX26" fmla="*/ 1412 w 10000"/>
                  <a:gd name="connsiteY26" fmla="*/ 2963 h 10000"/>
                  <a:gd name="connsiteX27" fmla="*/ 1844 w 10000"/>
                  <a:gd name="connsiteY27" fmla="*/ 2593 h 10000"/>
                  <a:gd name="connsiteX28" fmla="*/ 2275 w 10000"/>
                  <a:gd name="connsiteY28" fmla="*/ 2370 h 10000"/>
                  <a:gd name="connsiteX29" fmla="*/ 2848 w 10000"/>
                  <a:gd name="connsiteY29" fmla="*/ 1852 h 10000"/>
                  <a:gd name="connsiteX30" fmla="*/ 3117 w 10000"/>
                  <a:gd name="connsiteY30" fmla="*/ 1630 h 10000"/>
                  <a:gd name="connsiteX31" fmla="*/ 3678 w 10000"/>
                  <a:gd name="connsiteY31" fmla="*/ 667 h 10000"/>
                  <a:gd name="connsiteX32" fmla="*/ 3947 w 10000"/>
                  <a:gd name="connsiteY32" fmla="*/ 444 h 10000"/>
                  <a:gd name="connsiteX33" fmla="*/ 4357 w 10000"/>
                  <a:gd name="connsiteY33" fmla="*/ 74 h 10000"/>
                  <a:gd name="connsiteX34" fmla="*/ 4552 w 10000"/>
                  <a:gd name="connsiteY34" fmla="*/ 0 h 10000"/>
                  <a:gd name="connsiteX35" fmla="*/ 4843 w 10000"/>
                  <a:gd name="connsiteY35" fmla="*/ 222 h 10000"/>
                  <a:gd name="connsiteX36" fmla="*/ 5231 w 10000"/>
                  <a:gd name="connsiteY36" fmla="*/ 593 h 10000"/>
                  <a:gd name="connsiteX37" fmla="*/ 5652 w 10000"/>
                  <a:gd name="connsiteY37" fmla="*/ 1259 h 10000"/>
                  <a:gd name="connsiteX38" fmla="*/ 5954 w 10000"/>
                  <a:gd name="connsiteY38" fmla="*/ 1704 h 10000"/>
                  <a:gd name="connsiteX39" fmla="*/ 6300 w 10000"/>
                  <a:gd name="connsiteY39" fmla="*/ 2074 h 10000"/>
                  <a:gd name="connsiteX40" fmla="*/ 6882 w 10000"/>
                  <a:gd name="connsiteY40" fmla="*/ 2667 h 10000"/>
                  <a:gd name="connsiteX41" fmla="*/ 7292 w 10000"/>
                  <a:gd name="connsiteY41" fmla="*/ 2889 h 10000"/>
                  <a:gd name="connsiteX42" fmla="*/ 7724 w 10000"/>
                  <a:gd name="connsiteY42" fmla="*/ 3037 h 10000"/>
                  <a:gd name="connsiteX43" fmla="*/ 8177 w 10000"/>
                  <a:gd name="connsiteY43" fmla="*/ 3259 h 10000"/>
                  <a:gd name="connsiteX44" fmla="*/ 8684 w 10000"/>
                  <a:gd name="connsiteY44" fmla="*/ 3185 h 10000"/>
                  <a:gd name="connsiteX45" fmla="*/ 9008 w 10000"/>
                  <a:gd name="connsiteY45" fmla="*/ 3037 h 10000"/>
                  <a:gd name="connsiteX46" fmla="*/ 9267 w 10000"/>
                  <a:gd name="connsiteY46" fmla="*/ 2741 h 10000"/>
                  <a:gd name="connsiteX47" fmla="*/ 9439 w 10000"/>
                  <a:gd name="connsiteY47" fmla="*/ 2519 h 10000"/>
                  <a:gd name="connsiteX48" fmla="*/ 9698 w 10000"/>
                  <a:gd name="connsiteY48" fmla="*/ 1926 h 10000"/>
                  <a:gd name="connsiteX49" fmla="*/ 10000 w 10000"/>
                  <a:gd name="connsiteY49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062 w 10000"/>
                  <a:gd name="connsiteY12" fmla="*/ 4889 h 10000"/>
                  <a:gd name="connsiteX13" fmla="*/ 6321 w 10000"/>
                  <a:gd name="connsiteY13" fmla="*/ 8191 h 10000"/>
                  <a:gd name="connsiteX14" fmla="*/ 4546 w 10000"/>
                  <a:gd name="connsiteY14" fmla="*/ 9075 h 10000"/>
                  <a:gd name="connsiteX15" fmla="*/ 3645 w 10000"/>
                  <a:gd name="connsiteY15" fmla="*/ 9517 h 10000"/>
                  <a:gd name="connsiteX16" fmla="*/ 3727 w 10000"/>
                  <a:gd name="connsiteY16" fmla="*/ 8264 h 10000"/>
                  <a:gd name="connsiteX17" fmla="*/ 3445 w 10000"/>
                  <a:gd name="connsiteY17" fmla="*/ 6984 h 10000"/>
                  <a:gd name="connsiteX18" fmla="*/ 2813 w 10000"/>
                  <a:gd name="connsiteY18" fmla="*/ 8500 h 10000"/>
                  <a:gd name="connsiteX19" fmla="*/ 2074 w 10000"/>
                  <a:gd name="connsiteY19" fmla="*/ 8906 h 10000"/>
                  <a:gd name="connsiteX20" fmla="*/ 1401 w 10000"/>
                  <a:gd name="connsiteY20" fmla="*/ 8798 h 10000"/>
                  <a:gd name="connsiteX21" fmla="*/ 0 w 10000"/>
                  <a:gd name="connsiteY21" fmla="*/ 8834 h 10000"/>
                  <a:gd name="connsiteX22" fmla="*/ 20 w 10000"/>
                  <a:gd name="connsiteY22" fmla="*/ 4667 h 10000"/>
                  <a:gd name="connsiteX23" fmla="*/ 172 w 10000"/>
                  <a:gd name="connsiteY23" fmla="*/ 2667 h 10000"/>
                  <a:gd name="connsiteX24" fmla="*/ 452 w 10000"/>
                  <a:gd name="connsiteY24" fmla="*/ 2963 h 10000"/>
                  <a:gd name="connsiteX25" fmla="*/ 1412 w 10000"/>
                  <a:gd name="connsiteY25" fmla="*/ 2963 h 10000"/>
                  <a:gd name="connsiteX26" fmla="*/ 1844 w 10000"/>
                  <a:gd name="connsiteY26" fmla="*/ 2593 h 10000"/>
                  <a:gd name="connsiteX27" fmla="*/ 2275 w 10000"/>
                  <a:gd name="connsiteY27" fmla="*/ 2370 h 10000"/>
                  <a:gd name="connsiteX28" fmla="*/ 2848 w 10000"/>
                  <a:gd name="connsiteY28" fmla="*/ 1852 h 10000"/>
                  <a:gd name="connsiteX29" fmla="*/ 3117 w 10000"/>
                  <a:gd name="connsiteY29" fmla="*/ 1630 h 10000"/>
                  <a:gd name="connsiteX30" fmla="*/ 3678 w 10000"/>
                  <a:gd name="connsiteY30" fmla="*/ 667 h 10000"/>
                  <a:gd name="connsiteX31" fmla="*/ 3947 w 10000"/>
                  <a:gd name="connsiteY31" fmla="*/ 444 h 10000"/>
                  <a:gd name="connsiteX32" fmla="*/ 4357 w 10000"/>
                  <a:gd name="connsiteY32" fmla="*/ 74 h 10000"/>
                  <a:gd name="connsiteX33" fmla="*/ 4552 w 10000"/>
                  <a:gd name="connsiteY33" fmla="*/ 0 h 10000"/>
                  <a:gd name="connsiteX34" fmla="*/ 4843 w 10000"/>
                  <a:gd name="connsiteY34" fmla="*/ 222 h 10000"/>
                  <a:gd name="connsiteX35" fmla="*/ 5231 w 10000"/>
                  <a:gd name="connsiteY35" fmla="*/ 593 h 10000"/>
                  <a:gd name="connsiteX36" fmla="*/ 5652 w 10000"/>
                  <a:gd name="connsiteY36" fmla="*/ 1259 h 10000"/>
                  <a:gd name="connsiteX37" fmla="*/ 5954 w 10000"/>
                  <a:gd name="connsiteY37" fmla="*/ 1704 h 10000"/>
                  <a:gd name="connsiteX38" fmla="*/ 6300 w 10000"/>
                  <a:gd name="connsiteY38" fmla="*/ 2074 h 10000"/>
                  <a:gd name="connsiteX39" fmla="*/ 6882 w 10000"/>
                  <a:gd name="connsiteY39" fmla="*/ 2667 h 10000"/>
                  <a:gd name="connsiteX40" fmla="*/ 7292 w 10000"/>
                  <a:gd name="connsiteY40" fmla="*/ 2889 h 10000"/>
                  <a:gd name="connsiteX41" fmla="*/ 7724 w 10000"/>
                  <a:gd name="connsiteY41" fmla="*/ 3037 h 10000"/>
                  <a:gd name="connsiteX42" fmla="*/ 8177 w 10000"/>
                  <a:gd name="connsiteY42" fmla="*/ 3259 h 10000"/>
                  <a:gd name="connsiteX43" fmla="*/ 8684 w 10000"/>
                  <a:gd name="connsiteY43" fmla="*/ 3185 h 10000"/>
                  <a:gd name="connsiteX44" fmla="*/ 9008 w 10000"/>
                  <a:gd name="connsiteY44" fmla="*/ 3037 h 10000"/>
                  <a:gd name="connsiteX45" fmla="*/ 9267 w 10000"/>
                  <a:gd name="connsiteY45" fmla="*/ 2741 h 10000"/>
                  <a:gd name="connsiteX46" fmla="*/ 9439 w 10000"/>
                  <a:gd name="connsiteY46" fmla="*/ 2519 h 10000"/>
                  <a:gd name="connsiteX47" fmla="*/ 9698 w 10000"/>
                  <a:gd name="connsiteY47" fmla="*/ 1926 h 10000"/>
                  <a:gd name="connsiteX48" fmla="*/ 10000 w 10000"/>
                  <a:gd name="connsiteY48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483 w 10000"/>
                  <a:gd name="connsiteY11" fmla="*/ 5556 h 10000"/>
                  <a:gd name="connsiteX12" fmla="*/ 6321 w 10000"/>
                  <a:gd name="connsiteY12" fmla="*/ 8191 h 10000"/>
                  <a:gd name="connsiteX13" fmla="*/ 4546 w 10000"/>
                  <a:gd name="connsiteY13" fmla="*/ 9075 h 10000"/>
                  <a:gd name="connsiteX14" fmla="*/ 3645 w 10000"/>
                  <a:gd name="connsiteY14" fmla="*/ 9517 h 10000"/>
                  <a:gd name="connsiteX15" fmla="*/ 3727 w 10000"/>
                  <a:gd name="connsiteY15" fmla="*/ 8264 h 10000"/>
                  <a:gd name="connsiteX16" fmla="*/ 3445 w 10000"/>
                  <a:gd name="connsiteY16" fmla="*/ 6984 h 10000"/>
                  <a:gd name="connsiteX17" fmla="*/ 2813 w 10000"/>
                  <a:gd name="connsiteY17" fmla="*/ 8500 h 10000"/>
                  <a:gd name="connsiteX18" fmla="*/ 2074 w 10000"/>
                  <a:gd name="connsiteY18" fmla="*/ 8906 h 10000"/>
                  <a:gd name="connsiteX19" fmla="*/ 1401 w 10000"/>
                  <a:gd name="connsiteY19" fmla="*/ 8798 h 10000"/>
                  <a:gd name="connsiteX20" fmla="*/ 0 w 10000"/>
                  <a:gd name="connsiteY20" fmla="*/ 8834 h 10000"/>
                  <a:gd name="connsiteX21" fmla="*/ 20 w 10000"/>
                  <a:gd name="connsiteY21" fmla="*/ 4667 h 10000"/>
                  <a:gd name="connsiteX22" fmla="*/ 172 w 10000"/>
                  <a:gd name="connsiteY22" fmla="*/ 2667 h 10000"/>
                  <a:gd name="connsiteX23" fmla="*/ 452 w 10000"/>
                  <a:gd name="connsiteY23" fmla="*/ 2963 h 10000"/>
                  <a:gd name="connsiteX24" fmla="*/ 1412 w 10000"/>
                  <a:gd name="connsiteY24" fmla="*/ 2963 h 10000"/>
                  <a:gd name="connsiteX25" fmla="*/ 1844 w 10000"/>
                  <a:gd name="connsiteY25" fmla="*/ 2593 h 10000"/>
                  <a:gd name="connsiteX26" fmla="*/ 2275 w 10000"/>
                  <a:gd name="connsiteY26" fmla="*/ 2370 h 10000"/>
                  <a:gd name="connsiteX27" fmla="*/ 2848 w 10000"/>
                  <a:gd name="connsiteY27" fmla="*/ 1852 h 10000"/>
                  <a:gd name="connsiteX28" fmla="*/ 3117 w 10000"/>
                  <a:gd name="connsiteY28" fmla="*/ 1630 h 10000"/>
                  <a:gd name="connsiteX29" fmla="*/ 3678 w 10000"/>
                  <a:gd name="connsiteY29" fmla="*/ 667 h 10000"/>
                  <a:gd name="connsiteX30" fmla="*/ 3947 w 10000"/>
                  <a:gd name="connsiteY30" fmla="*/ 444 h 10000"/>
                  <a:gd name="connsiteX31" fmla="*/ 4357 w 10000"/>
                  <a:gd name="connsiteY31" fmla="*/ 74 h 10000"/>
                  <a:gd name="connsiteX32" fmla="*/ 4552 w 10000"/>
                  <a:gd name="connsiteY32" fmla="*/ 0 h 10000"/>
                  <a:gd name="connsiteX33" fmla="*/ 4843 w 10000"/>
                  <a:gd name="connsiteY33" fmla="*/ 222 h 10000"/>
                  <a:gd name="connsiteX34" fmla="*/ 5231 w 10000"/>
                  <a:gd name="connsiteY34" fmla="*/ 593 h 10000"/>
                  <a:gd name="connsiteX35" fmla="*/ 5652 w 10000"/>
                  <a:gd name="connsiteY35" fmla="*/ 1259 h 10000"/>
                  <a:gd name="connsiteX36" fmla="*/ 5954 w 10000"/>
                  <a:gd name="connsiteY36" fmla="*/ 1704 h 10000"/>
                  <a:gd name="connsiteX37" fmla="*/ 6300 w 10000"/>
                  <a:gd name="connsiteY37" fmla="*/ 2074 h 10000"/>
                  <a:gd name="connsiteX38" fmla="*/ 6882 w 10000"/>
                  <a:gd name="connsiteY38" fmla="*/ 2667 h 10000"/>
                  <a:gd name="connsiteX39" fmla="*/ 7292 w 10000"/>
                  <a:gd name="connsiteY39" fmla="*/ 2889 h 10000"/>
                  <a:gd name="connsiteX40" fmla="*/ 7724 w 10000"/>
                  <a:gd name="connsiteY40" fmla="*/ 3037 h 10000"/>
                  <a:gd name="connsiteX41" fmla="*/ 8177 w 10000"/>
                  <a:gd name="connsiteY41" fmla="*/ 3259 h 10000"/>
                  <a:gd name="connsiteX42" fmla="*/ 8684 w 10000"/>
                  <a:gd name="connsiteY42" fmla="*/ 3185 h 10000"/>
                  <a:gd name="connsiteX43" fmla="*/ 9008 w 10000"/>
                  <a:gd name="connsiteY43" fmla="*/ 3037 h 10000"/>
                  <a:gd name="connsiteX44" fmla="*/ 9267 w 10000"/>
                  <a:gd name="connsiteY44" fmla="*/ 2741 h 10000"/>
                  <a:gd name="connsiteX45" fmla="*/ 9439 w 10000"/>
                  <a:gd name="connsiteY45" fmla="*/ 2519 h 10000"/>
                  <a:gd name="connsiteX46" fmla="*/ 9698 w 10000"/>
                  <a:gd name="connsiteY46" fmla="*/ 1926 h 10000"/>
                  <a:gd name="connsiteX47" fmla="*/ 10000 w 10000"/>
                  <a:gd name="connsiteY47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82 w 10000"/>
                  <a:gd name="connsiteY10" fmla="*/ 4741 h 10000"/>
                  <a:gd name="connsiteX11" fmla="*/ 6865 w 10000"/>
                  <a:gd name="connsiteY11" fmla="*/ 8588 h 10000"/>
                  <a:gd name="connsiteX12" fmla="*/ 6321 w 10000"/>
                  <a:gd name="connsiteY12" fmla="*/ 8191 h 10000"/>
                  <a:gd name="connsiteX13" fmla="*/ 4546 w 10000"/>
                  <a:gd name="connsiteY13" fmla="*/ 9075 h 10000"/>
                  <a:gd name="connsiteX14" fmla="*/ 3645 w 10000"/>
                  <a:gd name="connsiteY14" fmla="*/ 9517 h 10000"/>
                  <a:gd name="connsiteX15" fmla="*/ 3727 w 10000"/>
                  <a:gd name="connsiteY15" fmla="*/ 8264 h 10000"/>
                  <a:gd name="connsiteX16" fmla="*/ 3445 w 10000"/>
                  <a:gd name="connsiteY16" fmla="*/ 6984 h 10000"/>
                  <a:gd name="connsiteX17" fmla="*/ 2813 w 10000"/>
                  <a:gd name="connsiteY17" fmla="*/ 8500 h 10000"/>
                  <a:gd name="connsiteX18" fmla="*/ 2074 w 10000"/>
                  <a:gd name="connsiteY18" fmla="*/ 8906 h 10000"/>
                  <a:gd name="connsiteX19" fmla="*/ 1401 w 10000"/>
                  <a:gd name="connsiteY19" fmla="*/ 8798 h 10000"/>
                  <a:gd name="connsiteX20" fmla="*/ 0 w 10000"/>
                  <a:gd name="connsiteY20" fmla="*/ 8834 h 10000"/>
                  <a:gd name="connsiteX21" fmla="*/ 20 w 10000"/>
                  <a:gd name="connsiteY21" fmla="*/ 4667 h 10000"/>
                  <a:gd name="connsiteX22" fmla="*/ 172 w 10000"/>
                  <a:gd name="connsiteY22" fmla="*/ 2667 h 10000"/>
                  <a:gd name="connsiteX23" fmla="*/ 452 w 10000"/>
                  <a:gd name="connsiteY23" fmla="*/ 2963 h 10000"/>
                  <a:gd name="connsiteX24" fmla="*/ 1412 w 10000"/>
                  <a:gd name="connsiteY24" fmla="*/ 2963 h 10000"/>
                  <a:gd name="connsiteX25" fmla="*/ 1844 w 10000"/>
                  <a:gd name="connsiteY25" fmla="*/ 2593 h 10000"/>
                  <a:gd name="connsiteX26" fmla="*/ 2275 w 10000"/>
                  <a:gd name="connsiteY26" fmla="*/ 2370 h 10000"/>
                  <a:gd name="connsiteX27" fmla="*/ 2848 w 10000"/>
                  <a:gd name="connsiteY27" fmla="*/ 1852 h 10000"/>
                  <a:gd name="connsiteX28" fmla="*/ 3117 w 10000"/>
                  <a:gd name="connsiteY28" fmla="*/ 1630 h 10000"/>
                  <a:gd name="connsiteX29" fmla="*/ 3678 w 10000"/>
                  <a:gd name="connsiteY29" fmla="*/ 667 h 10000"/>
                  <a:gd name="connsiteX30" fmla="*/ 3947 w 10000"/>
                  <a:gd name="connsiteY30" fmla="*/ 444 h 10000"/>
                  <a:gd name="connsiteX31" fmla="*/ 4357 w 10000"/>
                  <a:gd name="connsiteY31" fmla="*/ 74 h 10000"/>
                  <a:gd name="connsiteX32" fmla="*/ 4552 w 10000"/>
                  <a:gd name="connsiteY32" fmla="*/ 0 h 10000"/>
                  <a:gd name="connsiteX33" fmla="*/ 4843 w 10000"/>
                  <a:gd name="connsiteY33" fmla="*/ 222 h 10000"/>
                  <a:gd name="connsiteX34" fmla="*/ 5231 w 10000"/>
                  <a:gd name="connsiteY34" fmla="*/ 593 h 10000"/>
                  <a:gd name="connsiteX35" fmla="*/ 5652 w 10000"/>
                  <a:gd name="connsiteY35" fmla="*/ 1259 h 10000"/>
                  <a:gd name="connsiteX36" fmla="*/ 5954 w 10000"/>
                  <a:gd name="connsiteY36" fmla="*/ 1704 h 10000"/>
                  <a:gd name="connsiteX37" fmla="*/ 6300 w 10000"/>
                  <a:gd name="connsiteY37" fmla="*/ 2074 h 10000"/>
                  <a:gd name="connsiteX38" fmla="*/ 6882 w 10000"/>
                  <a:gd name="connsiteY38" fmla="*/ 2667 h 10000"/>
                  <a:gd name="connsiteX39" fmla="*/ 7292 w 10000"/>
                  <a:gd name="connsiteY39" fmla="*/ 2889 h 10000"/>
                  <a:gd name="connsiteX40" fmla="*/ 7724 w 10000"/>
                  <a:gd name="connsiteY40" fmla="*/ 3037 h 10000"/>
                  <a:gd name="connsiteX41" fmla="*/ 8177 w 10000"/>
                  <a:gd name="connsiteY41" fmla="*/ 3259 h 10000"/>
                  <a:gd name="connsiteX42" fmla="*/ 8684 w 10000"/>
                  <a:gd name="connsiteY42" fmla="*/ 3185 h 10000"/>
                  <a:gd name="connsiteX43" fmla="*/ 9008 w 10000"/>
                  <a:gd name="connsiteY43" fmla="*/ 3037 h 10000"/>
                  <a:gd name="connsiteX44" fmla="*/ 9267 w 10000"/>
                  <a:gd name="connsiteY44" fmla="*/ 2741 h 10000"/>
                  <a:gd name="connsiteX45" fmla="*/ 9439 w 10000"/>
                  <a:gd name="connsiteY45" fmla="*/ 2519 h 10000"/>
                  <a:gd name="connsiteX46" fmla="*/ 9698 w 10000"/>
                  <a:gd name="connsiteY46" fmla="*/ 1926 h 10000"/>
                  <a:gd name="connsiteX47" fmla="*/ 10000 w 10000"/>
                  <a:gd name="connsiteY47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098 w 10000"/>
                  <a:gd name="connsiteY9" fmla="*/ 4296 h 10000"/>
                  <a:gd name="connsiteX10" fmla="*/ 6865 w 10000"/>
                  <a:gd name="connsiteY10" fmla="*/ 8588 h 10000"/>
                  <a:gd name="connsiteX11" fmla="*/ 6321 w 10000"/>
                  <a:gd name="connsiteY11" fmla="*/ 8191 h 10000"/>
                  <a:gd name="connsiteX12" fmla="*/ 4546 w 10000"/>
                  <a:gd name="connsiteY12" fmla="*/ 9075 h 10000"/>
                  <a:gd name="connsiteX13" fmla="*/ 3645 w 10000"/>
                  <a:gd name="connsiteY13" fmla="*/ 9517 h 10000"/>
                  <a:gd name="connsiteX14" fmla="*/ 3727 w 10000"/>
                  <a:gd name="connsiteY14" fmla="*/ 8264 h 10000"/>
                  <a:gd name="connsiteX15" fmla="*/ 3445 w 10000"/>
                  <a:gd name="connsiteY15" fmla="*/ 6984 h 10000"/>
                  <a:gd name="connsiteX16" fmla="*/ 2813 w 10000"/>
                  <a:gd name="connsiteY16" fmla="*/ 8500 h 10000"/>
                  <a:gd name="connsiteX17" fmla="*/ 2074 w 10000"/>
                  <a:gd name="connsiteY17" fmla="*/ 8906 h 10000"/>
                  <a:gd name="connsiteX18" fmla="*/ 1401 w 10000"/>
                  <a:gd name="connsiteY18" fmla="*/ 8798 h 10000"/>
                  <a:gd name="connsiteX19" fmla="*/ 0 w 10000"/>
                  <a:gd name="connsiteY19" fmla="*/ 8834 h 10000"/>
                  <a:gd name="connsiteX20" fmla="*/ 20 w 10000"/>
                  <a:gd name="connsiteY20" fmla="*/ 4667 h 10000"/>
                  <a:gd name="connsiteX21" fmla="*/ 172 w 10000"/>
                  <a:gd name="connsiteY21" fmla="*/ 2667 h 10000"/>
                  <a:gd name="connsiteX22" fmla="*/ 452 w 10000"/>
                  <a:gd name="connsiteY22" fmla="*/ 2963 h 10000"/>
                  <a:gd name="connsiteX23" fmla="*/ 1412 w 10000"/>
                  <a:gd name="connsiteY23" fmla="*/ 2963 h 10000"/>
                  <a:gd name="connsiteX24" fmla="*/ 1844 w 10000"/>
                  <a:gd name="connsiteY24" fmla="*/ 2593 h 10000"/>
                  <a:gd name="connsiteX25" fmla="*/ 2275 w 10000"/>
                  <a:gd name="connsiteY25" fmla="*/ 2370 h 10000"/>
                  <a:gd name="connsiteX26" fmla="*/ 2848 w 10000"/>
                  <a:gd name="connsiteY26" fmla="*/ 1852 h 10000"/>
                  <a:gd name="connsiteX27" fmla="*/ 3117 w 10000"/>
                  <a:gd name="connsiteY27" fmla="*/ 1630 h 10000"/>
                  <a:gd name="connsiteX28" fmla="*/ 3678 w 10000"/>
                  <a:gd name="connsiteY28" fmla="*/ 667 h 10000"/>
                  <a:gd name="connsiteX29" fmla="*/ 3947 w 10000"/>
                  <a:gd name="connsiteY29" fmla="*/ 444 h 10000"/>
                  <a:gd name="connsiteX30" fmla="*/ 4357 w 10000"/>
                  <a:gd name="connsiteY30" fmla="*/ 74 h 10000"/>
                  <a:gd name="connsiteX31" fmla="*/ 4552 w 10000"/>
                  <a:gd name="connsiteY31" fmla="*/ 0 h 10000"/>
                  <a:gd name="connsiteX32" fmla="*/ 4843 w 10000"/>
                  <a:gd name="connsiteY32" fmla="*/ 222 h 10000"/>
                  <a:gd name="connsiteX33" fmla="*/ 5231 w 10000"/>
                  <a:gd name="connsiteY33" fmla="*/ 593 h 10000"/>
                  <a:gd name="connsiteX34" fmla="*/ 5652 w 10000"/>
                  <a:gd name="connsiteY34" fmla="*/ 1259 h 10000"/>
                  <a:gd name="connsiteX35" fmla="*/ 5954 w 10000"/>
                  <a:gd name="connsiteY35" fmla="*/ 1704 h 10000"/>
                  <a:gd name="connsiteX36" fmla="*/ 6300 w 10000"/>
                  <a:gd name="connsiteY36" fmla="*/ 2074 h 10000"/>
                  <a:gd name="connsiteX37" fmla="*/ 6882 w 10000"/>
                  <a:gd name="connsiteY37" fmla="*/ 2667 h 10000"/>
                  <a:gd name="connsiteX38" fmla="*/ 7292 w 10000"/>
                  <a:gd name="connsiteY38" fmla="*/ 2889 h 10000"/>
                  <a:gd name="connsiteX39" fmla="*/ 7724 w 10000"/>
                  <a:gd name="connsiteY39" fmla="*/ 3037 h 10000"/>
                  <a:gd name="connsiteX40" fmla="*/ 8177 w 10000"/>
                  <a:gd name="connsiteY40" fmla="*/ 3259 h 10000"/>
                  <a:gd name="connsiteX41" fmla="*/ 8684 w 10000"/>
                  <a:gd name="connsiteY41" fmla="*/ 3185 h 10000"/>
                  <a:gd name="connsiteX42" fmla="*/ 9008 w 10000"/>
                  <a:gd name="connsiteY42" fmla="*/ 3037 h 10000"/>
                  <a:gd name="connsiteX43" fmla="*/ 9267 w 10000"/>
                  <a:gd name="connsiteY43" fmla="*/ 2741 h 10000"/>
                  <a:gd name="connsiteX44" fmla="*/ 9439 w 10000"/>
                  <a:gd name="connsiteY44" fmla="*/ 2519 h 10000"/>
                  <a:gd name="connsiteX45" fmla="*/ 9698 w 10000"/>
                  <a:gd name="connsiteY45" fmla="*/ 1926 h 10000"/>
                  <a:gd name="connsiteX46" fmla="*/ 10000 w 10000"/>
                  <a:gd name="connsiteY46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546 w 10000"/>
                  <a:gd name="connsiteY9" fmla="*/ 9588 h 10000"/>
                  <a:gd name="connsiteX10" fmla="*/ 6865 w 10000"/>
                  <a:gd name="connsiteY10" fmla="*/ 8588 h 10000"/>
                  <a:gd name="connsiteX11" fmla="*/ 6321 w 10000"/>
                  <a:gd name="connsiteY11" fmla="*/ 8191 h 10000"/>
                  <a:gd name="connsiteX12" fmla="*/ 4546 w 10000"/>
                  <a:gd name="connsiteY12" fmla="*/ 9075 h 10000"/>
                  <a:gd name="connsiteX13" fmla="*/ 3645 w 10000"/>
                  <a:gd name="connsiteY13" fmla="*/ 9517 h 10000"/>
                  <a:gd name="connsiteX14" fmla="*/ 3727 w 10000"/>
                  <a:gd name="connsiteY14" fmla="*/ 8264 h 10000"/>
                  <a:gd name="connsiteX15" fmla="*/ 3445 w 10000"/>
                  <a:gd name="connsiteY15" fmla="*/ 6984 h 10000"/>
                  <a:gd name="connsiteX16" fmla="*/ 2813 w 10000"/>
                  <a:gd name="connsiteY16" fmla="*/ 8500 h 10000"/>
                  <a:gd name="connsiteX17" fmla="*/ 2074 w 10000"/>
                  <a:gd name="connsiteY17" fmla="*/ 8906 h 10000"/>
                  <a:gd name="connsiteX18" fmla="*/ 1401 w 10000"/>
                  <a:gd name="connsiteY18" fmla="*/ 8798 h 10000"/>
                  <a:gd name="connsiteX19" fmla="*/ 0 w 10000"/>
                  <a:gd name="connsiteY19" fmla="*/ 8834 h 10000"/>
                  <a:gd name="connsiteX20" fmla="*/ 20 w 10000"/>
                  <a:gd name="connsiteY20" fmla="*/ 4667 h 10000"/>
                  <a:gd name="connsiteX21" fmla="*/ 172 w 10000"/>
                  <a:gd name="connsiteY21" fmla="*/ 2667 h 10000"/>
                  <a:gd name="connsiteX22" fmla="*/ 452 w 10000"/>
                  <a:gd name="connsiteY22" fmla="*/ 2963 h 10000"/>
                  <a:gd name="connsiteX23" fmla="*/ 1412 w 10000"/>
                  <a:gd name="connsiteY23" fmla="*/ 2963 h 10000"/>
                  <a:gd name="connsiteX24" fmla="*/ 1844 w 10000"/>
                  <a:gd name="connsiteY24" fmla="*/ 2593 h 10000"/>
                  <a:gd name="connsiteX25" fmla="*/ 2275 w 10000"/>
                  <a:gd name="connsiteY25" fmla="*/ 2370 h 10000"/>
                  <a:gd name="connsiteX26" fmla="*/ 2848 w 10000"/>
                  <a:gd name="connsiteY26" fmla="*/ 1852 h 10000"/>
                  <a:gd name="connsiteX27" fmla="*/ 3117 w 10000"/>
                  <a:gd name="connsiteY27" fmla="*/ 1630 h 10000"/>
                  <a:gd name="connsiteX28" fmla="*/ 3678 w 10000"/>
                  <a:gd name="connsiteY28" fmla="*/ 667 h 10000"/>
                  <a:gd name="connsiteX29" fmla="*/ 3947 w 10000"/>
                  <a:gd name="connsiteY29" fmla="*/ 444 h 10000"/>
                  <a:gd name="connsiteX30" fmla="*/ 4357 w 10000"/>
                  <a:gd name="connsiteY30" fmla="*/ 74 h 10000"/>
                  <a:gd name="connsiteX31" fmla="*/ 4552 w 10000"/>
                  <a:gd name="connsiteY31" fmla="*/ 0 h 10000"/>
                  <a:gd name="connsiteX32" fmla="*/ 4843 w 10000"/>
                  <a:gd name="connsiteY32" fmla="*/ 222 h 10000"/>
                  <a:gd name="connsiteX33" fmla="*/ 5231 w 10000"/>
                  <a:gd name="connsiteY33" fmla="*/ 593 h 10000"/>
                  <a:gd name="connsiteX34" fmla="*/ 5652 w 10000"/>
                  <a:gd name="connsiteY34" fmla="*/ 1259 h 10000"/>
                  <a:gd name="connsiteX35" fmla="*/ 5954 w 10000"/>
                  <a:gd name="connsiteY35" fmla="*/ 1704 h 10000"/>
                  <a:gd name="connsiteX36" fmla="*/ 6300 w 10000"/>
                  <a:gd name="connsiteY36" fmla="*/ 2074 h 10000"/>
                  <a:gd name="connsiteX37" fmla="*/ 6882 w 10000"/>
                  <a:gd name="connsiteY37" fmla="*/ 2667 h 10000"/>
                  <a:gd name="connsiteX38" fmla="*/ 7292 w 10000"/>
                  <a:gd name="connsiteY38" fmla="*/ 2889 h 10000"/>
                  <a:gd name="connsiteX39" fmla="*/ 7724 w 10000"/>
                  <a:gd name="connsiteY39" fmla="*/ 3037 h 10000"/>
                  <a:gd name="connsiteX40" fmla="*/ 8177 w 10000"/>
                  <a:gd name="connsiteY40" fmla="*/ 3259 h 10000"/>
                  <a:gd name="connsiteX41" fmla="*/ 8684 w 10000"/>
                  <a:gd name="connsiteY41" fmla="*/ 3185 h 10000"/>
                  <a:gd name="connsiteX42" fmla="*/ 9008 w 10000"/>
                  <a:gd name="connsiteY42" fmla="*/ 3037 h 10000"/>
                  <a:gd name="connsiteX43" fmla="*/ 9267 w 10000"/>
                  <a:gd name="connsiteY43" fmla="*/ 2741 h 10000"/>
                  <a:gd name="connsiteX44" fmla="*/ 9439 w 10000"/>
                  <a:gd name="connsiteY44" fmla="*/ 2519 h 10000"/>
                  <a:gd name="connsiteX45" fmla="*/ 9698 w 10000"/>
                  <a:gd name="connsiteY45" fmla="*/ 1926 h 10000"/>
                  <a:gd name="connsiteX46" fmla="*/ 10000 w 10000"/>
                  <a:gd name="connsiteY46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546 w 10000"/>
                  <a:gd name="connsiteY9" fmla="*/ 9588 h 10000"/>
                  <a:gd name="connsiteX10" fmla="*/ 6865 w 10000"/>
                  <a:gd name="connsiteY10" fmla="*/ 8588 h 10000"/>
                  <a:gd name="connsiteX11" fmla="*/ 6321 w 10000"/>
                  <a:gd name="connsiteY11" fmla="*/ 8191 h 10000"/>
                  <a:gd name="connsiteX12" fmla="*/ 4546 w 10000"/>
                  <a:gd name="connsiteY12" fmla="*/ 9075 h 10000"/>
                  <a:gd name="connsiteX13" fmla="*/ 3645 w 10000"/>
                  <a:gd name="connsiteY13" fmla="*/ 9517 h 10000"/>
                  <a:gd name="connsiteX14" fmla="*/ 3727 w 10000"/>
                  <a:gd name="connsiteY14" fmla="*/ 8264 h 10000"/>
                  <a:gd name="connsiteX15" fmla="*/ 3445 w 10000"/>
                  <a:gd name="connsiteY15" fmla="*/ 6984 h 10000"/>
                  <a:gd name="connsiteX16" fmla="*/ 2813 w 10000"/>
                  <a:gd name="connsiteY16" fmla="*/ 8500 h 10000"/>
                  <a:gd name="connsiteX17" fmla="*/ 2074 w 10000"/>
                  <a:gd name="connsiteY17" fmla="*/ 8906 h 10000"/>
                  <a:gd name="connsiteX18" fmla="*/ 1401 w 10000"/>
                  <a:gd name="connsiteY18" fmla="*/ 8798 h 10000"/>
                  <a:gd name="connsiteX19" fmla="*/ 0 w 10000"/>
                  <a:gd name="connsiteY19" fmla="*/ 8834 h 10000"/>
                  <a:gd name="connsiteX20" fmla="*/ 20 w 10000"/>
                  <a:gd name="connsiteY20" fmla="*/ 4667 h 10000"/>
                  <a:gd name="connsiteX21" fmla="*/ 172 w 10000"/>
                  <a:gd name="connsiteY21" fmla="*/ 2667 h 10000"/>
                  <a:gd name="connsiteX22" fmla="*/ 452 w 10000"/>
                  <a:gd name="connsiteY22" fmla="*/ 2963 h 10000"/>
                  <a:gd name="connsiteX23" fmla="*/ 1412 w 10000"/>
                  <a:gd name="connsiteY23" fmla="*/ 2963 h 10000"/>
                  <a:gd name="connsiteX24" fmla="*/ 1844 w 10000"/>
                  <a:gd name="connsiteY24" fmla="*/ 2593 h 10000"/>
                  <a:gd name="connsiteX25" fmla="*/ 2275 w 10000"/>
                  <a:gd name="connsiteY25" fmla="*/ 2370 h 10000"/>
                  <a:gd name="connsiteX26" fmla="*/ 2848 w 10000"/>
                  <a:gd name="connsiteY26" fmla="*/ 1852 h 10000"/>
                  <a:gd name="connsiteX27" fmla="*/ 3117 w 10000"/>
                  <a:gd name="connsiteY27" fmla="*/ 1630 h 10000"/>
                  <a:gd name="connsiteX28" fmla="*/ 3678 w 10000"/>
                  <a:gd name="connsiteY28" fmla="*/ 667 h 10000"/>
                  <a:gd name="connsiteX29" fmla="*/ 3947 w 10000"/>
                  <a:gd name="connsiteY29" fmla="*/ 444 h 10000"/>
                  <a:gd name="connsiteX30" fmla="*/ 4357 w 10000"/>
                  <a:gd name="connsiteY30" fmla="*/ 74 h 10000"/>
                  <a:gd name="connsiteX31" fmla="*/ 4552 w 10000"/>
                  <a:gd name="connsiteY31" fmla="*/ 0 h 10000"/>
                  <a:gd name="connsiteX32" fmla="*/ 4843 w 10000"/>
                  <a:gd name="connsiteY32" fmla="*/ 222 h 10000"/>
                  <a:gd name="connsiteX33" fmla="*/ 5231 w 10000"/>
                  <a:gd name="connsiteY33" fmla="*/ 593 h 10000"/>
                  <a:gd name="connsiteX34" fmla="*/ 5652 w 10000"/>
                  <a:gd name="connsiteY34" fmla="*/ 1259 h 10000"/>
                  <a:gd name="connsiteX35" fmla="*/ 5954 w 10000"/>
                  <a:gd name="connsiteY35" fmla="*/ 1704 h 10000"/>
                  <a:gd name="connsiteX36" fmla="*/ 6300 w 10000"/>
                  <a:gd name="connsiteY36" fmla="*/ 2074 h 10000"/>
                  <a:gd name="connsiteX37" fmla="*/ 6882 w 10000"/>
                  <a:gd name="connsiteY37" fmla="*/ 2667 h 10000"/>
                  <a:gd name="connsiteX38" fmla="*/ 7292 w 10000"/>
                  <a:gd name="connsiteY38" fmla="*/ 2889 h 10000"/>
                  <a:gd name="connsiteX39" fmla="*/ 7724 w 10000"/>
                  <a:gd name="connsiteY39" fmla="*/ 3037 h 10000"/>
                  <a:gd name="connsiteX40" fmla="*/ 8177 w 10000"/>
                  <a:gd name="connsiteY40" fmla="*/ 3259 h 10000"/>
                  <a:gd name="connsiteX41" fmla="*/ 8684 w 10000"/>
                  <a:gd name="connsiteY41" fmla="*/ 3185 h 10000"/>
                  <a:gd name="connsiteX42" fmla="*/ 9008 w 10000"/>
                  <a:gd name="connsiteY42" fmla="*/ 3037 h 10000"/>
                  <a:gd name="connsiteX43" fmla="*/ 9267 w 10000"/>
                  <a:gd name="connsiteY43" fmla="*/ 2741 h 10000"/>
                  <a:gd name="connsiteX44" fmla="*/ 9439 w 10000"/>
                  <a:gd name="connsiteY44" fmla="*/ 2519 h 10000"/>
                  <a:gd name="connsiteX45" fmla="*/ 9698 w 10000"/>
                  <a:gd name="connsiteY45" fmla="*/ 1926 h 10000"/>
                  <a:gd name="connsiteX46" fmla="*/ 10000 w 10000"/>
                  <a:gd name="connsiteY46" fmla="*/ 1037 h 10000"/>
                  <a:gd name="connsiteX0" fmla="*/ 10000 w 10000"/>
                  <a:gd name="connsiteY0" fmla="*/ 1037 h 10000"/>
                  <a:gd name="connsiteX1" fmla="*/ 9277 w 10000"/>
                  <a:gd name="connsiteY1" fmla="*/ 10000 h 10000"/>
                  <a:gd name="connsiteX2" fmla="*/ 9062 w 10000"/>
                  <a:gd name="connsiteY2" fmla="*/ 8889 h 10000"/>
                  <a:gd name="connsiteX3" fmla="*/ 8792 w 10000"/>
                  <a:gd name="connsiteY3" fmla="*/ 7481 h 10000"/>
                  <a:gd name="connsiteX4" fmla="*/ 8587 w 10000"/>
                  <a:gd name="connsiteY4" fmla="*/ 6148 h 10000"/>
                  <a:gd name="connsiteX5" fmla="*/ 8177 w 10000"/>
                  <a:gd name="connsiteY5" fmla="*/ 5630 h 10000"/>
                  <a:gd name="connsiteX6" fmla="*/ 8036 w 10000"/>
                  <a:gd name="connsiteY6" fmla="*/ 5481 h 10000"/>
                  <a:gd name="connsiteX7" fmla="*/ 7529 w 10000"/>
                  <a:gd name="connsiteY7" fmla="*/ 3926 h 10000"/>
                  <a:gd name="connsiteX8" fmla="*/ 7303 w 10000"/>
                  <a:gd name="connsiteY8" fmla="*/ 4148 h 10000"/>
                  <a:gd name="connsiteX9" fmla="*/ 7546 w 10000"/>
                  <a:gd name="connsiteY9" fmla="*/ 9588 h 10000"/>
                  <a:gd name="connsiteX10" fmla="*/ 6865 w 10000"/>
                  <a:gd name="connsiteY10" fmla="*/ 8588 h 10000"/>
                  <a:gd name="connsiteX11" fmla="*/ 6321 w 10000"/>
                  <a:gd name="connsiteY11" fmla="*/ 8191 h 10000"/>
                  <a:gd name="connsiteX12" fmla="*/ 4546 w 10000"/>
                  <a:gd name="connsiteY12" fmla="*/ 9075 h 10000"/>
                  <a:gd name="connsiteX13" fmla="*/ 3645 w 10000"/>
                  <a:gd name="connsiteY13" fmla="*/ 9517 h 10000"/>
                  <a:gd name="connsiteX14" fmla="*/ 3727 w 10000"/>
                  <a:gd name="connsiteY14" fmla="*/ 8264 h 10000"/>
                  <a:gd name="connsiteX15" fmla="*/ 3445 w 10000"/>
                  <a:gd name="connsiteY15" fmla="*/ 6984 h 10000"/>
                  <a:gd name="connsiteX16" fmla="*/ 2813 w 10000"/>
                  <a:gd name="connsiteY16" fmla="*/ 8500 h 10000"/>
                  <a:gd name="connsiteX17" fmla="*/ 2074 w 10000"/>
                  <a:gd name="connsiteY17" fmla="*/ 8906 h 10000"/>
                  <a:gd name="connsiteX18" fmla="*/ 1401 w 10000"/>
                  <a:gd name="connsiteY18" fmla="*/ 8798 h 10000"/>
                  <a:gd name="connsiteX19" fmla="*/ 0 w 10000"/>
                  <a:gd name="connsiteY19" fmla="*/ 8834 h 10000"/>
                  <a:gd name="connsiteX20" fmla="*/ 20 w 10000"/>
                  <a:gd name="connsiteY20" fmla="*/ 4667 h 10000"/>
                  <a:gd name="connsiteX21" fmla="*/ 172 w 10000"/>
                  <a:gd name="connsiteY21" fmla="*/ 2667 h 10000"/>
                  <a:gd name="connsiteX22" fmla="*/ 452 w 10000"/>
                  <a:gd name="connsiteY22" fmla="*/ 2963 h 10000"/>
                  <a:gd name="connsiteX23" fmla="*/ 1412 w 10000"/>
                  <a:gd name="connsiteY23" fmla="*/ 2963 h 10000"/>
                  <a:gd name="connsiteX24" fmla="*/ 1844 w 10000"/>
                  <a:gd name="connsiteY24" fmla="*/ 2593 h 10000"/>
                  <a:gd name="connsiteX25" fmla="*/ 2275 w 10000"/>
                  <a:gd name="connsiteY25" fmla="*/ 2370 h 10000"/>
                  <a:gd name="connsiteX26" fmla="*/ 2848 w 10000"/>
                  <a:gd name="connsiteY26" fmla="*/ 1852 h 10000"/>
                  <a:gd name="connsiteX27" fmla="*/ 3117 w 10000"/>
                  <a:gd name="connsiteY27" fmla="*/ 1630 h 10000"/>
                  <a:gd name="connsiteX28" fmla="*/ 3678 w 10000"/>
                  <a:gd name="connsiteY28" fmla="*/ 667 h 10000"/>
                  <a:gd name="connsiteX29" fmla="*/ 3947 w 10000"/>
                  <a:gd name="connsiteY29" fmla="*/ 444 h 10000"/>
                  <a:gd name="connsiteX30" fmla="*/ 4357 w 10000"/>
                  <a:gd name="connsiteY30" fmla="*/ 74 h 10000"/>
                  <a:gd name="connsiteX31" fmla="*/ 4552 w 10000"/>
                  <a:gd name="connsiteY31" fmla="*/ 0 h 10000"/>
                  <a:gd name="connsiteX32" fmla="*/ 4843 w 10000"/>
                  <a:gd name="connsiteY32" fmla="*/ 222 h 10000"/>
                  <a:gd name="connsiteX33" fmla="*/ 5231 w 10000"/>
                  <a:gd name="connsiteY33" fmla="*/ 593 h 10000"/>
                  <a:gd name="connsiteX34" fmla="*/ 5652 w 10000"/>
                  <a:gd name="connsiteY34" fmla="*/ 1259 h 10000"/>
                  <a:gd name="connsiteX35" fmla="*/ 5954 w 10000"/>
                  <a:gd name="connsiteY35" fmla="*/ 1704 h 10000"/>
                  <a:gd name="connsiteX36" fmla="*/ 6300 w 10000"/>
                  <a:gd name="connsiteY36" fmla="*/ 2074 h 10000"/>
                  <a:gd name="connsiteX37" fmla="*/ 6882 w 10000"/>
                  <a:gd name="connsiteY37" fmla="*/ 2667 h 10000"/>
                  <a:gd name="connsiteX38" fmla="*/ 7292 w 10000"/>
                  <a:gd name="connsiteY38" fmla="*/ 2889 h 10000"/>
                  <a:gd name="connsiteX39" fmla="*/ 7724 w 10000"/>
                  <a:gd name="connsiteY39" fmla="*/ 3037 h 10000"/>
                  <a:gd name="connsiteX40" fmla="*/ 8177 w 10000"/>
                  <a:gd name="connsiteY40" fmla="*/ 3259 h 10000"/>
                  <a:gd name="connsiteX41" fmla="*/ 8684 w 10000"/>
                  <a:gd name="connsiteY41" fmla="*/ 3185 h 10000"/>
                  <a:gd name="connsiteX42" fmla="*/ 9008 w 10000"/>
                  <a:gd name="connsiteY42" fmla="*/ 3037 h 10000"/>
                  <a:gd name="connsiteX43" fmla="*/ 9267 w 10000"/>
                  <a:gd name="connsiteY43" fmla="*/ 2741 h 10000"/>
                  <a:gd name="connsiteX44" fmla="*/ 9439 w 10000"/>
                  <a:gd name="connsiteY44" fmla="*/ 2519 h 10000"/>
                  <a:gd name="connsiteX45" fmla="*/ 9698 w 10000"/>
                  <a:gd name="connsiteY45" fmla="*/ 1926 h 10000"/>
                  <a:gd name="connsiteX46" fmla="*/ 10000 w 10000"/>
                  <a:gd name="connsiteY46" fmla="*/ 1037 h 10000"/>
                  <a:gd name="connsiteX0" fmla="*/ 10000 w 10000"/>
                  <a:gd name="connsiteY0" fmla="*/ 1037 h 11314"/>
                  <a:gd name="connsiteX1" fmla="*/ 9277 w 10000"/>
                  <a:gd name="connsiteY1" fmla="*/ 10000 h 11314"/>
                  <a:gd name="connsiteX2" fmla="*/ 9062 w 10000"/>
                  <a:gd name="connsiteY2" fmla="*/ 8889 h 11314"/>
                  <a:gd name="connsiteX3" fmla="*/ 8792 w 10000"/>
                  <a:gd name="connsiteY3" fmla="*/ 7481 h 11314"/>
                  <a:gd name="connsiteX4" fmla="*/ 8587 w 10000"/>
                  <a:gd name="connsiteY4" fmla="*/ 6148 h 11314"/>
                  <a:gd name="connsiteX5" fmla="*/ 8177 w 10000"/>
                  <a:gd name="connsiteY5" fmla="*/ 5630 h 11314"/>
                  <a:gd name="connsiteX6" fmla="*/ 8036 w 10000"/>
                  <a:gd name="connsiteY6" fmla="*/ 5481 h 11314"/>
                  <a:gd name="connsiteX7" fmla="*/ 7529 w 10000"/>
                  <a:gd name="connsiteY7" fmla="*/ 3926 h 11314"/>
                  <a:gd name="connsiteX8" fmla="*/ 6635 w 10000"/>
                  <a:gd name="connsiteY8" fmla="*/ 11314 h 11314"/>
                  <a:gd name="connsiteX9" fmla="*/ 7546 w 10000"/>
                  <a:gd name="connsiteY9" fmla="*/ 9588 h 11314"/>
                  <a:gd name="connsiteX10" fmla="*/ 6865 w 10000"/>
                  <a:gd name="connsiteY10" fmla="*/ 8588 h 11314"/>
                  <a:gd name="connsiteX11" fmla="*/ 6321 w 10000"/>
                  <a:gd name="connsiteY11" fmla="*/ 8191 h 11314"/>
                  <a:gd name="connsiteX12" fmla="*/ 4546 w 10000"/>
                  <a:gd name="connsiteY12" fmla="*/ 9075 h 11314"/>
                  <a:gd name="connsiteX13" fmla="*/ 3645 w 10000"/>
                  <a:gd name="connsiteY13" fmla="*/ 9517 h 11314"/>
                  <a:gd name="connsiteX14" fmla="*/ 3727 w 10000"/>
                  <a:gd name="connsiteY14" fmla="*/ 8264 h 11314"/>
                  <a:gd name="connsiteX15" fmla="*/ 3445 w 10000"/>
                  <a:gd name="connsiteY15" fmla="*/ 6984 h 11314"/>
                  <a:gd name="connsiteX16" fmla="*/ 2813 w 10000"/>
                  <a:gd name="connsiteY16" fmla="*/ 8500 h 11314"/>
                  <a:gd name="connsiteX17" fmla="*/ 2074 w 10000"/>
                  <a:gd name="connsiteY17" fmla="*/ 8906 h 11314"/>
                  <a:gd name="connsiteX18" fmla="*/ 1401 w 10000"/>
                  <a:gd name="connsiteY18" fmla="*/ 8798 h 11314"/>
                  <a:gd name="connsiteX19" fmla="*/ 0 w 10000"/>
                  <a:gd name="connsiteY19" fmla="*/ 8834 h 11314"/>
                  <a:gd name="connsiteX20" fmla="*/ 20 w 10000"/>
                  <a:gd name="connsiteY20" fmla="*/ 4667 h 11314"/>
                  <a:gd name="connsiteX21" fmla="*/ 172 w 10000"/>
                  <a:gd name="connsiteY21" fmla="*/ 2667 h 11314"/>
                  <a:gd name="connsiteX22" fmla="*/ 452 w 10000"/>
                  <a:gd name="connsiteY22" fmla="*/ 2963 h 11314"/>
                  <a:gd name="connsiteX23" fmla="*/ 1412 w 10000"/>
                  <a:gd name="connsiteY23" fmla="*/ 2963 h 11314"/>
                  <a:gd name="connsiteX24" fmla="*/ 1844 w 10000"/>
                  <a:gd name="connsiteY24" fmla="*/ 2593 h 11314"/>
                  <a:gd name="connsiteX25" fmla="*/ 2275 w 10000"/>
                  <a:gd name="connsiteY25" fmla="*/ 2370 h 11314"/>
                  <a:gd name="connsiteX26" fmla="*/ 2848 w 10000"/>
                  <a:gd name="connsiteY26" fmla="*/ 1852 h 11314"/>
                  <a:gd name="connsiteX27" fmla="*/ 3117 w 10000"/>
                  <a:gd name="connsiteY27" fmla="*/ 1630 h 11314"/>
                  <a:gd name="connsiteX28" fmla="*/ 3678 w 10000"/>
                  <a:gd name="connsiteY28" fmla="*/ 667 h 11314"/>
                  <a:gd name="connsiteX29" fmla="*/ 3947 w 10000"/>
                  <a:gd name="connsiteY29" fmla="*/ 444 h 11314"/>
                  <a:gd name="connsiteX30" fmla="*/ 4357 w 10000"/>
                  <a:gd name="connsiteY30" fmla="*/ 74 h 11314"/>
                  <a:gd name="connsiteX31" fmla="*/ 4552 w 10000"/>
                  <a:gd name="connsiteY31" fmla="*/ 0 h 11314"/>
                  <a:gd name="connsiteX32" fmla="*/ 4843 w 10000"/>
                  <a:gd name="connsiteY32" fmla="*/ 222 h 11314"/>
                  <a:gd name="connsiteX33" fmla="*/ 5231 w 10000"/>
                  <a:gd name="connsiteY33" fmla="*/ 593 h 11314"/>
                  <a:gd name="connsiteX34" fmla="*/ 5652 w 10000"/>
                  <a:gd name="connsiteY34" fmla="*/ 1259 h 11314"/>
                  <a:gd name="connsiteX35" fmla="*/ 5954 w 10000"/>
                  <a:gd name="connsiteY35" fmla="*/ 1704 h 11314"/>
                  <a:gd name="connsiteX36" fmla="*/ 6300 w 10000"/>
                  <a:gd name="connsiteY36" fmla="*/ 2074 h 11314"/>
                  <a:gd name="connsiteX37" fmla="*/ 6882 w 10000"/>
                  <a:gd name="connsiteY37" fmla="*/ 2667 h 11314"/>
                  <a:gd name="connsiteX38" fmla="*/ 7292 w 10000"/>
                  <a:gd name="connsiteY38" fmla="*/ 2889 h 11314"/>
                  <a:gd name="connsiteX39" fmla="*/ 7724 w 10000"/>
                  <a:gd name="connsiteY39" fmla="*/ 3037 h 11314"/>
                  <a:gd name="connsiteX40" fmla="*/ 8177 w 10000"/>
                  <a:gd name="connsiteY40" fmla="*/ 3259 h 11314"/>
                  <a:gd name="connsiteX41" fmla="*/ 8684 w 10000"/>
                  <a:gd name="connsiteY41" fmla="*/ 3185 h 11314"/>
                  <a:gd name="connsiteX42" fmla="*/ 9008 w 10000"/>
                  <a:gd name="connsiteY42" fmla="*/ 3037 h 11314"/>
                  <a:gd name="connsiteX43" fmla="*/ 9267 w 10000"/>
                  <a:gd name="connsiteY43" fmla="*/ 2741 h 11314"/>
                  <a:gd name="connsiteX44" fmla="*/ 9439 w 10000"/>
                  <a:gd name="connsiteY44" fmla="*/ 2519 h 11314"/>
                  <a:gd name="connsiteX45" fmla="*/ 9698 w 10000"/>
                  <a:gd name="connsiteY45" fmla="*/ 1926 h 11314"/>
                  <a:gd name="connsiteX46" fmla="*/ 10000 w 10000"/>
                  <a:gd name="connsiteY46" fmla="*/ 1037 h 11314"/>
                  <a:gd name="connsiteX0" fmla="*/ 10000 w 10000"/>
                  <a:gd name="connsiteY0" fmla="*/ 1037 h 11314"/>
                  <a:gd name="connsiteX1" fmla="*/ 9277 w 10000"/>
                  <a:gd name="connsiteY1" fmla="*/ 10000 h 11314"/>
                  <a:gd name="connsiteX2" fmla="*/ 9062 w 10000"/>
                  <a:gd name="connsiteY2" fmla="*/ 8889 h 11314"/>
                  <a:gd name="connsiteX3" fmla="*/ 8792 w 10000"/>
                  <a:gd name="connsiteY3" fmla="*/ 7481 h 11314"/>
                  <a:gd name="connsiteX4" fmla="*/ 8587 w 10000"/>
                  <a:gd name="connsiteY4" fmla="*/ 6148 h 11314"/>
                  <a:gd name="connsiteX5" fmla="*/ 8177 w 10000"/>
                  <a:gd name="connsiteY5" fmla="*/ 5630 h 11314"/>
                  <a:gd name="connsiteX6" fmla="*/ 8036 w 10000"/>
                  <a:gd name="connsiteY6" fmla="*/ 5481 h 11314"/>
                  <a:gd name="connsiteX7" fmla="*/ 7529 w 10000"/>
                  <a:gd name="connsiteY7" fmla="*/ 3926 h 11314"/>
                  <a:gd name="connsiteX8" fmla="*/ 6635 w 10000"/>
                  <a:gd name="connsiteY8" fmla="*/ 11314 h 11314"/>
                  <a:gd name="connsiteX9" fmla="*/ 7328 w 10000"/>
                  <a:gd name="connsiteY9" fmla="*/ 10337 h 11314"/>
                  <a:gd name="connsiteX10" fmla="*/ 7546 w 10000"/>
                  <a:gd name="connsiteY10" fmla="*/ 9588 h 11314"/>
                  <a:gd name="connsiteX11" fmla="*/ 6865 w 10000"/>
                  <a:gd name="connsiteY11" fmla="*/ 8588 h 11314"/>
                  <a:gd name="connsiteX12" fmla="*/ 6321 w 10000"/>
                  <a:gd name="connsiteY12" fmla="*/ 8191 h 11314"/>
                  <a:gd name="connsiteX13" fmla="*/ 4546 w 10000"/>
                  <a:gd name="connsiteY13" fmla="*/ 9075 h 11314"/>
                  <a:gd name="connsiteX14" fmla="*/ 3645 w 10000"/>
                  <a:gd name="connsiteY14" fmla="*/ 9517 h 11314"/>
                  <a:gd name="connsiteX15" fmla="*/ 3727 w 10000"/>
                  <a:gd name="connsiteY15" fmla="*/ 8264 h 11314"/>
                  <a:gd name="connsiteX16" fmla="*/ 3445 w 10000"/>
                  <a:gd name="connsiteY16" fmla="*/ 6984 h 11314"/>
                  <a:gd name="connsiteX17" fmla="*/ 2813 w 10000"/>
                  <a:gd name="connsiteY17" fmla="*/ 8500 h 11314"/>
                  <a:gd name="connsiteX18" fmla="*/ 2074 w 10000"/>
                  <a:gd name="connsiteY18" fmla="*/ 8906 h 11314"/>
                  <a:gd name="connsiteX19" fmla="*/ 1401 w 10000"/>
                  <a:gd name="connsiteY19" fmla="*/ 8798 h 11314"/>
                  <a:gd name="connsiteX20" fmla="*/ 0 w 10000"/>
                  <a:gd name="connsiteY20" fmla="*/ 8834 h 11314"/>
                  <a:gd name="connsiteX21" fmla="*/ 20 w 10000"/>
                  <a:gd name="connsiteY21" fmla="*/ 4667 h 11314"/>
                  <a:gd name="connsiteX22" fmla="*/ 172 w 10000"/>
                  <a:gd name="connsiteY22" fmla="*/ 2667 h 11314"/>
                  <a:gd name="connsiteX23" fmla="*/ 452 w 10000"/>
                  <a:gd name="connsiteY23" fmla="*/ 2963 h 11314"/>
                  <a:gd name="connsiteX24" fmla="*/ 1412 w 10000"/>
                  <a:gd name="connsiteY24" fmla="*/ 2963 h 11314"/>
                  <a:gd name="connsiteX25" fmla="*/ 1844 w 10000"/>
                  <a:gd name="connsiteY25" fmla="*/ 2593 h 11314"/>
                  <a:gd name="connsiteX26" fmla="*/ 2275 w 10000"/>
                  <a:gd name="connsiteY26" fmla="*/ 2370 h 11314"/>
                  <a:gd name="connsiteX27" fmla="*/ 2848 w 10000"/>
                  <a:gd name="connsiteY27" fmla="*/ 1852 h 11314"/>
                  <a:gd name="connsiteX28" fmla="*/ 3117 w 10000"/>
                  <a:gd name="connsiteY28" fmla="*/ 1630 h 11314"/>
                  <a:gd name="connsiteX29" fmla="*/ 3678 w 10000"/>
                  <a:gd name="connsiteY29" fmla="*/ 667 h 11314"/>
                  <a:gd name="connsiteX30" fmla="*/ 3947 w 10000"/>
                  <a:gd name="connsiteY30" fmla="*/ 444 h 11314"/>
                  <a:gd name="connsiteX31" fmla="*/ 4357 w 10000"/>
                  <a:gd name="connsiteY31" fmla="*/ 74 h 11314"/>
                  <a:gd name="connsiteX32" fmla="*/ 4552 w 10000"/>
                  <a:gd name="connsiteY32" fmla="*/ 0 h 11314"/>
                  <a:gd name="connsiteX33" fmla="*/ 4843 w 10000"/>
                  <a:gd name="connsiteY33" fmla="*/ 222 h 11314"/>
                  <a:gd name="connsiteX34" fmla="*/ 5231 w 10000"/>
                  <a:gd name="connsiteY34" fmla="*/ 593 h 11314"/>
                  <a:gd name="connsiteX35" fmla="*/ 5652 w 10000"/>
                  <a:gd name="connsiteY35" fmla="*/ 1259 h 11314"/>
                  <a:gd name="connsiteX36" fmla="*/ 5954 w 10000"/>
                  <a:gd name="connsiteY36" fmla="*/ 1704 h 11314"/>
                  <a:gd name="connsiteX37" fmla="*/ 6300 w 10000"/>
                  <a:gd name="connsiteY37" fmla="*/ 2074 h 11314"/>
                  <a:gd name="connsiteX38" fmla="*/ 6882 w 10000"/>
                  <a:gd name="connsiteY38" fmla="*/ 2667 h 11314"/>
                  <a:gd name="connsiteX39" fmla="*/ 7292 w 10000"/>
                  <a:gd name="connsiteY39" fmla="*/ 2889 h 11314"/>
                  <a:gd name="connsiteX40" fmla="*/ 7724 w 10000"/>
                  <a:gd name="connsiteY40" fmla="*/ 3037 h 11314"/>
                  <a:gd name="connsiteX41" fmla="*/ 8177 w 10000"/>
                  <a:gd name="connsiteY41" fmla="*/ 3259 h 11314"/>
                  <a:gd name="connsiteX42" fmla="*/ 8684 w 10000"/>
                  <a:gd name="connsiteY42" fmla="*/ 3185 h 11314"/>
                  <a:gd name="connsiteX43" fmla="*/ 9008 w 10000"/>
                  <a:gd name="connsiteY43" fmla="*/ 3037 h 11314"/>
                  <a:gd name="connsiteX44" fmla="*/ 9267 w 10000"/>
                  <a:gd name="connsiteY44" fmla="*/ 2741 h 11314"/>
                  <a:gd name="connsiteX45" fmla="*/ 9439 w 10000"/>
                  <a:gd name="connsiteY45" fmla="*/ 2519 h 11314"/>
                  <a:gd name="connsiteX46" fmla="*/ 9698 w 10000"/>
                  <a:gd name="connsiteY46" fmla="*/ 1926 h 11314"/>
                  <a:gd name="connsiteX47" fmla="*/ 10000 w 10000"/>
                  <a:gd name="connsiteY47" fmla="*/ 1037 h 11314"/>
                  <a:gd name="connsiteX0" fmla="*/ 10000 w 10000"/>
                  <a:gd name="connsiteY0" fmla="*/ 1037 h 13352"/>
                  <a:gd name="connsiteX1" fmla="*/ 9277 w 10000"/>
                  <a:gd name="connsiteY1" fmla="*/ 10000 h 13352"/>
                  <a:gd name="connsiteX2" fmla="*/ 9062 w 10000"/>
                  <a:gd name="connsiteY2" fmla="*/ 8889 h 13352"/>
                  <a:gd name="connsiteX3" fmla="*/ 8792 w 10000"/>
                  <a:gd name="connsiteY3" fmla="*/ 7481 h 13352"/>
                  <a:gd name="connsiteX4" fmla="*/ 8587 w 10000"/>
                  <a:gd name="connsiteY4" fmla="*/ 6148 h 13352"/>
                  <a:gd name="connsiteX5" fmla="*/ 8177 w 10000"/>
                  <a:gd name="connsiteY5" fmla="*/ 5630 h 13352"/>
                  <a:gd name="connsiteX6" fmla="*/ 8036 w 10000"/>
                  <a:gd name="connsiteY6" fmla="*/ 5481 h 13352"/>
                  <a:gd name="connsiteX7" fmla="*/ 7646 w 10000"/>
                  <a:gd name="connsiteY7" fmla="*/ 13352 h 13352"/>
                  <a:gd name="connsiteX8" fmla="*/ 6635 w 10000"/>
                  <a:gd name="connsiteY8" fmla="*/ 11314 h 13352"/>
                  <a:gd name="connsiteX9" fmla="*/ 7328 w 10000"/>
                  <a:gd name="connsiteY9" fmla="*/ 10337 h 13352"/>
                  <a:gd name="connsiteX10" fmla="*/ 7546 w 10000"/>
                  <a:gd name="connsiteY10" fmla="*/ 9588 h 13352"/>
                  <a:gd name="connsiteX11" fmla="*/ 6865 w 10000"/>
                  <a:gd name="connsiteY11" fmla="*/ 8588 h 13352"/>
                  <a:gd name="connsiteX12" fmla="*/ 6321 w 10000"/>
                  <a:gd name="connsiteY12" fmla="*/ 8191 h 13352"/>
                  <a:gd name="connsiteX13" fmla="*/ 4546 w 10000"/>
                  <a:gd name="connsiteY13" fmla="*/ 9075 h 13352"/>
                  <a:gd name="connsiteX14" fmla="*/ 3645 w 10000"/>
                  <a:gd name="connsiteY14" fmla="*/ 9517 h 13352"/>
                  <a:gd name="connsiteX15" fmla="*/ 3727 w 10000"/>
                  <a:gd name="connsiteY15" fmla="*/ 8264 h 13352"/>
                  <a:gd name="connsiteX16" fmla="*/ 3445 w 10000"/>
                  <a:gd name="connsiteY16" fmla="*/ 6984 h 13352"/>
                  <a:gd name="connsiteX17" fmla="*/ 2813 w 10000"/>
                  <a:gd name="connsiteY17" fmla="*/ 8500 h 13352"/>
                  <a:gd name="connsiteX18" fmla="*/ 2074 w 10000"/>
                  <a:gd name="connsiteY18" fmla="*/ 8906 h 13352"/>
                  <a:gd name="connsiteX19" fmla="*/ 1401 w 10000"/>
                  <a:gd name="connsiteY19" fmla="*/ 8798 h 13352"/>
                  <a:gd name="connsiteX20" fmla="*/ 0 w 10000"/>
                  <a:gd name="connsiteY20" fmla="*/ 8834 h 13352"/>
                  <a:gd name="connsiteX21" fmla="*/ 20 w 10000"/>
                  <a:gd name="connsiteY21" fmla="*/ 4667 h 13352"/>
                  <a:gd name="connsiteX22" fmla="*/ 172 w 10000"/>
                  <a:gd name="connsiteY22" fmla="*/ 2667 h 13352"/>
                  <a:gd name="connsiteX23" fmla="*/ 452 w 10000"/>
                  <a:gd name="connsiteY23" fmla="*/ 2963 h 13352"/>
                  <a:gd name="connsiteX24" fmla="*/ 1412 w 10000"/>
                  <a:gd name="connsiteY24" fmla="*/ 2963 h 13352"/>
                  <a:gd name="connsiteX25" fmla="*/ 1844 w 10000"/>
                  <a:gd name="connsiteY25" fmla="*/ 2593 h 13352"/>
                  <a:gd name="connsiteX26" fmla="*/ 2275 w 10000"/>
                  <a:gd name="connsiteY26" fmla="*/ 2370 h 13352"/>
                  <a:gd name="connsiteX27" fmla="*/ 2848 w 10000"/>
                  <a:gd name="connsiteY27" fmla="*/ 1852 h 13352"/>
                  <a:gd name="connsiteX28" fmla="*/ 3117 w 10000"/>
                  <a:gd name="connsiteY28" fmla="*/ 1630 h 13352"/>
                  <a:gd name="connsiteX29" fmla="*/ 3678 w 10000"/>
                  <a:gd name="connsiteY29" fmla="*/ 667 h 13352"/>
                  <a:gd name="connsiteX30" fmla="*/ 3947 w 10000"/>
                  <a:gd name="connsiteY30" fmla="*/ 444 h 13352"/>
                  <a:gd name="connsiteX31" fmla="*/ 4357 w 10000"/>
                  <a:gd name="connsiteY31" fmla="*/ 74 h 13352"/>
                  <a:gd name="connsiteX32" fmla="*/ 4552 w 10000"/>
                  <a:gd name="connsiteY32" fmla="*/ 0 h 13352"/>
                  <a:gd name="connsiteX33" fmla="*/ 4843 w 10000"/>
                  <a:gd name="connsiteY33" fmla="*/ 222 h 13352"/>
                  <a:gd name="connsiteX34" fmla="*/ 5231 w 10000"/>
                  <a:gd name="connsiteY34" fmla="*/ 593 h 13352"/>
                  <a:gd name="connsiteX35" fmla="*/ 5652 w 10000"/>
                  <a:gd name="connsiteY35" fmla="*/ 1259 h 13352"/>
                  <a:gd name="connsiteX36" fmla="*/ 5954 w 10000"/>
                  <a:gd name="connsiteY36" fmla="*/ 1704 h 13352"/>
                  <a:gd name="connsiteX37" fmla="*/ 6300 w 10000"/>
                  <a:gd name="connsiteY37" fmla="*/ 2074 h 13352"/>
                  <a:gd name="connsiteX38" fmla="*/ 6882 w 10000"/>
                  <a:gd name="connsiteY38" fmla="*/ 2667 h 13352"/>
                  <a:gd name="connsiteX39" fmla="*/ 7292 w 10000"/>
                  <a:gd name="connsiteY39" fmla="*/ 2889 h 13352"/>
                  <a:gd name="connsiteX40" fmla="*/ 7724 w 10000"/>
                  <a:gd name="connsiteY40" fmla="*/ 3037 h 13352"/>
                  <a:gd name="connsiteX41" fmla="*/ 8177 w 10000"/>
                  <a:gd name="connsiteY41" fmla="*/ 3259 h 13352"/>
                  <a:gd name="connsiteX42" fmla="*/ 8684 w 10000"/>
                  <a:gd name="connsiteY42" fmla="*/ 3185 h 13352"/>
                  <a:gd name="connsiteX43" fmla="*/ 9008 w 10000"/>
                  <a:gd name="connsiteY43" fmla="*/ 3037 h 13352"/>
                  <a:gd name="connsiteX44" fmla="*/ 9267 w 10000"/>
                  <a:gd name="connsiteY44" fmla="*/ 2741 h 13352"/>
                  <a:gd name="connsiteX45" fmla="*/ 9439 w 10000"/>
                  <a:gd name="connsiteY45" fmla="*/ 2519 h 13352"/>
                  <a:gd name="connsiteX46" fmla="*/ 9698 w 10000"/>
                  <a:gd name="connsiteY46" fmla="*/ 1926 h 13352"/>
                  <a:gd name="connsiteX47" fmla="*/ 10000 w 10000"/>
                  <a:gd name="connsiteY47" fmla="*/ 1037 h 13352"/>
                  <a:gd name="connsiteX0" fmla="*/ 10000 w 10000"/>
                  <a:gd name="connsiteY0" fmla="*/ 1037 h 13352"/>
                  <a:gd name="connsiteX1" fmla="*/ 9277 w 10000"/>
                  <a:gd name="connsiteY1" fmla="*/ 10000 h 13352"/>
                  <a:gd name="connsiteX2" fmla="*/ 9062 w 10000"/>
                  <a:gd name="connsiteY2" fmla="*/ 8889 h 13352"/>
                  <a:gd name="connsiteX3" fmla="*/ 8792 w 10000"/>
                  <a:gd name="connsiteY3" fmla="*/ 7481 h 13352"/>
                  <a:gd name="connsiteX4" fmla="*/ 8587 w 10000"/>
                  <a:gd name="connsiteY4" fmla="*/ 6148 h 13352"/>
                  <a:gd name="connsiteX5" fmla="*/ 8177 w 10000"/>
                  <a:gd name="connsiteY5" fmla="*/ 5630 h 13352"/>
                  <a:gd name="connsiteX6" fmla="*/ 8131 w 10000"/>
                  <a:gd name="connsiteY6" fmla="*/ 13309 h 13352"/>
                  <a:gd name="connsiteX7" fmla="*/ 7646 w 10000"/>
                  <a:gd name="connsiteY7" fmla="*/ 13352 h 13352"/>
                  <a:gd name="connsiteX8" fmla="*/ 6635 w 10000"/>
                  <a:gd name="connsiteY8" fmla="*/ 11314 h 13352"/>
                  <a:gd name="connsiteX9" fmla="*/ 7328 w 10000"/>
                  <a:gd name="connsiteY9" fmla="*/ 10337 h 13352"/>
                  <a:gd name="connsiteX10" fmla="*/ 7546 w 10000"/>
                  <a:gd name="connsiteY10" fmla="*/ 9588 h 13352"/>
                  <a:gd name="connsiteX11" fmla="*/ 6865 w 10000"/>
                  <a:gd name="connsiteY11" fmla="*/ 8588 h 13352"/>
                  <a:gd name="connsiteX12" fmla="*/ 6321 w 10000"/>
                  <a:gd name="connsiteY12" fmla="*/ 8191 h 13352"/>
                  <a:gd name="connsiteX13" fmla="*/ 4546 w 10000"/>
                  <a:gd name="connsiteY13" fmla="*/ 9075 h 13352"/>
                  <a:gd name="connsiteX14" fmla="*/ 3645 w 10000"/>
                  <a:gd name="connsiteY14" fmla="*/ 9517 h 13352"/>
                  <a:gd name="connsiteX15" fmla="*/ 3727 w 10000"/>
                  <a:gd name="connsiteY15" fmla="*/ 8264 h 13352"/>
                  <a:gd name="connsiteX16" fmla="*/ 3445 w 10000"/>
                  <a:gd name="connsiteY16" fmla="*/ 6984 h 13352"/>
                  <a:gd name="connsiteX17" fmla="*/ 2813 w 10000"/>
                  <a:gd name="connsiteY17" fmla="*/ 8500 h 13352"/>
                  <a:gd name="connsiteX18" fmla="*/ 2074 w 10000"/>
                  <a:gd name="connsiteY18" fmla="*/ 8906 h 13352"/>
                  <a:gd name="connsiteX19" fmla="*/ 1401 w 10000"/>
                  <a:gd name="connsiteY19" fmla="*/ 8798 h 13352"/>
                  <a:gd name="connsiteX20" fmla="*/ 0 w 10000"/>
                  <a:gd name="connsiteY20" fmla="*/ 8834 h 13352"/>
                  <a:gd name="connsiteX21" fmla="*/ 20 w 10000"/>
                  <a:gd name="connsiteY21" fmla="*/ 4667 h 13352"/>
                  <a:gd name="connsiteX22" fmla="*/ 172 w 10000"/>
                  <a:gd name="connsiteY22" fmla="*/ 2667 h 13352"/>
                  <a:gd name="connsiteX23" fmla="*/ 452 w 10000"/>
                  <a:gd name="connsiteY23" fmla="*/ 2963 h 13352"/>
                  <a:gd name="connsiteX24" fmla="*/ 1412 w 10000"/>
                  <a:gd name="connsiteY24" fmla="*/ 2963 h 13352"/>
                  <a:gd name="connsiteX25" fmla="*/ 1844 w 10000"/>
                  <a:gd name="connsiteY25" fmla="*/ 2593 h 13352"/>
                  <a:gd name="connsiteX26" fmla="*/ 2275 w 10000"/>
                  <a:gd name="connsiteY26" fmla="*/ 2370 h 13352"/>
                  <a:gd name="connsiteX27" fmla="*/ 2848 w 10000"/>
                  <a:gd name="connsiteY27" fmla="*/ 1852 h 13352"/>
                  <a:gd name="connsiteX28" fmla="*/ 3117 w 10000"/>
                  <a:gd name="connsiteY28" fmla="*/ 1630 h 13352"/>
                  <a:gd name="connsiteX29" fmla="*/ 3678 w 10000"/>
                  <a:gd name="connsiteY29" fmla="*/ 667 h 13352"/>
                  <a:gd name="connsiteX30" fmla="*/ 3947 w 10000"/>
                  <a:gd name="connsiteY30" fmla="*/ 444 h 13352"/>
                  <a:gd name="connsiteX31" fmla="*/ 4357 w 10000"/>
                  <a:gd name="connsiteY31" fmla="*/ 74 h 13352"/>
                  <a:gd name="connsiteX32" fmla="*/ 4552 w 10000"/>
                  <a:gd name="connsiteY32" fmla="*/ 0 h 13352"/>
                  <a:gd name="connsiteX33" fmla="*/ 4843 w 10000"/>
                  <a:gd name="connsiteY33" fmla="*/ 222 h 13352"/>
                  <a:gd name="connsiteX34" fmla="*/ 5231 w 10000"/>
                  <a:gd name="connsiteY34" fmla="*/ 593 h 13352"/>
                  <a:gd name="connsiteX35" fmla="*/ 5652 w 10000"/>
                  <a:gd name="connsiteY35" fmla="*/ 1259 h 13352"/>
                  <a:gd name="connsiteX36" fmla="*/ 5954 w 10000"/>
                  <a:gd name="connsiteY36" fmla="*/ 1704 h 13352"/>
                  <a:gd name="connsiteX37" fmla="*/ 6300 w 10000"/>
                  <a:gd name="connsiteY37" fmla="*/ 2074 h 13352"/>
                  <a:gd name="connsiteX38" fmla="*/ 6882 w 10000"/>
                  <a:gd name="connsiteY38" fmla="*/ 2667 h 13352"/>
                  <a:gd name="connsiteX39" fmla="*/ 7292 w 10000"/>
                  <a:gd name="connsiteY39" fmla="*/ 2889 h 13352"/>
                  <a:gd name="connsiteX40" fmla="*/ 7724 w 10000"/>
                  <a:gd name="connsiteY40" fmla="*/ 3037 h 13352"/>
                  <a:gd name="connsiteX41" fmla="*/ 8177 w 10000"/>
                  <a:gd name="connsiteY41" fmla="*/ 3259 h 13352"/>
                  <a:gd name="connsiteX42" fmla="*/ 8684 w 10000"/>
                  <a:gd name="connsiteY42" fmla="*/ 3185 h 13352"/>
                  <a:gd name="connsiteX43" fmla="*/ 9008 w 10000"/>
                  <a:gd name="connsiteY43" fmla="*/ 3037 h 13352"/>
                  <a:gd name="connsiteX44" fmla="*/ 9267 w 10000"/>
                  <a:gd name="connsiteY44" fmla="*/ 2741 h 13352"/>
                  <a:gd name="connsiteX45" fmla="*/ 9439 w 10000"/>
                  <a:gd name="connsiteY45" fmla="*/ 2519 h 13352"/>
                  <a:gd name="connsiteX46" fmla="*/ 9698 w 10000"/>
                  <a:gd name="connsiteY46" fmla="*/ 1926 h 13352"/>
                  <a:gd name="connsiteX47" fmla="*/ 10000 w 10000"/>
                  <a:gd name="connsiteY47" fmla="*/ 1037 h 13352"/>
                  <a:gd name="connsiteX0" fmla="*/ 10000 w 10000"/>
                  <a:gd name="connsiteY0" fmla="*/ 1037 h 13695"/>
                  <a:gd name="connsiteX1" fmla="*/ 9277 w 10000"/>
                  <a:gd name="connsiteY1" fmla="*/ 10000 h 13695"/>
                  <a:gd name="connsiteX2" fmla="*/ 9062 w 10000"/>
                  <a:gd name="connsiteY2" fmla="*/ 8889 h 13695"/>
                  <a:gd name="connsiteX3" fmla="*/ 8792 w 10000"/>
                  <a:gd name="connsiteY3" fmla="*/ 7481 h 13695"/>
                  <a:gd name="connsiteX4" fmla="*/ 8587 w 10000"/>
                  <a:gd name="connsiteY4" fmla="*/ 6148 h 13695"/>
                  <a:gd name="connsiteX5" fmla="*/ 8794 w 10000"/>
                  <a:gd name="connsiteY5" fmla="*/ 12907 h 13695"/>
                  <a:gd name="connsiteX6" fmla="*/ 8131 w 10000"/>
                  <a:gd name="connsiteY6" fmla="*/ 13309 h 13695"/>
                  <a:gd name="connsiteX7" fmla="*/ 7646 w 10000"/>
                  <a:gd name="connsiteY7" fmla="*/ 13352 h 13695"/>
                  <a:gd name="connsiteX8" fmla="*/ 6635 w 10000"/>
                  <a:gd name="connsiteY8" fmla="*/ 11314 h 13695"/>
                  <a:gd name="connsiteX9" fmla="*/ 7328 w 10000"/>
                  <a:gd name="connsiteY9" fmla="*/ 10337 h 13695"/>
                  <a:gd name="connsiteX10" fmla="*/ 7546 w 10000"/>
                  <a:gd name="connsiteY10" fmla="*/ 9588 h 13695"/>
                  <a:gd name="connsiteX11" fmla="*/ 6865 w 10000"/>
                  <a:gd name="connsiteY11" fmla="*/ 8588 h 13695"/>
                  <a:gd name="connsiteX12" fmla="*/ 6321 w 10000"/>
                  <a:gd name="connsiteY12" fmla="*/ 8191 h 13695"/>
                  <a:gd name="connsiteX13" fmla="*/ 4546 w 10000"/>
                  <a:gd name="connsiteY13" fmla="*/ 9075 h 13695"/>
                  <a:gd name="connsiteX14" fmla="*/ 3645 w 10000"/>
                  <a:gd name="connsiteY14" fmla="*/ 9517 h 13695"/>
                  <a:gd name="connsiteX15" fmla="*/ 3727 w 10000"/>
                  <a:gd name="connsiteY15" fmla="*/ 8264 h 13695"/>
                  <a:gd name="connsiteX16" fmla="*/ 3445 w 10000"/>
                  <a:gd name="connsiteY16" fmla="*/ 6984 h 13695"/>
                  <a:gd name="connsiteX17" fmla="*/ 2813 w 10000"/>
                  <a:gd name="connsiteY17" fmla="*/ 8500 h 13695"/>
                  <a:gd name="connsiteX18" fmla="*/ 2074 w 10000"/>
                  <a:gd name="connsiteY18" fmla="*/ 8906 h 13695"/>
                  <a:gd name="connsiteX19" fmla="*/ 1401 w 10000"/>
                  <a:gd name="connsiteY19" fmla="*/ 8798 h 13695"/>
                  <a:gd name="connsiteX20" fmla="*/ 0 w 10000"/>
                  <a:gd name="connsiteY20" fmla="*/ 8834 h 13695"/>
                  <a:gd name="connsiteX21" fmla="*/ 20 w 10000"/>
                  <a:gd name="connsiteY21" fmla="*/ 4667 h 13695"/>
                  <a:gd name="connsiteX22" fmla="*/ 172 w 10000"/>
                  <a:gd name="connsiteY22" fmla="*/ 2667 h 13695"/>
                  <a:gd name="connsiteX23" fmla="*/ 452 w 10000"/>
                  <a:gd name="connsiteY23" fmla="*/ 2963 h 13695"/>
                  <a:gd name="connsiteX24" fmla="*/ 1412 w 10000"/>
                  <a:gd name="connsiteY24" fmla="*/ 2963 h 13695"/>
                  <a:gd name="connsiteX25" fmla="*/ 1844 w 10000"/>
                  <a:gd name="connsiteY25" fmla="*/ 2593 h 13695"/>
                  <a:gd name="connsiteX26" fmla="*/ 2275 w 10000"/>
                  <a:gd name="connsiteY26" fmla="*/ 2370 h 13695"/>
                  <a:gd name="connsiteX27" fmla="*/ 2848 w 10000"/>
                  <a:gd name="connsiteY27" fmla="*/ 1852 h 13695"/>
                  <a:gd name="connsiteX28" fmla="*/ 3117 w 10000"/>
                  <a:gd name="connsiteY28" fmla="*/ 1630 h 13695"/>
                  <a:gd name="connsiteX29" fmla="*/ 3678 w 10000"/>
                  <a:gd name="connsiteY29" fmla="*/ 667 h 13695"/>
                  <a:gd name="connsiteX30" fmla="*/ 3947 w 10000"/>
                  <a:gd name="connsiteY30" fmla="*/ 444 h 13695"/>
                  <a:gd name="connsiteX31" fmla="*/ 4357 w 10000"/>
                  <a:gd name="connsiteY31" fmla="*/ 74 h 13695"/>
                  <a:gd name="connsiteX32" fmla="*/ 4552 w 10000"/>
                  <a:gd name="connsiteY32" fmla="*/ 0 h 13695"/>
                  <a:gd name="connsiteX33" fmla="*/ 4843 w 10000"/>
                  <a:gd name="connsiteY33" fmla="*/ 222 h 13695"/>
                  <a:gd name="connsiteX34" fmla="*/ 5231 w 10000"/>
                  <a:gd name="connsiteY34" fmla="*/ 593 h 13695"/>
                  <a:gd name="connsiteX35" fmla="*/ 5652 w 10000"/>
                  <a:gd name="connsiteY35" fmla="*/ 1259 h 13695"/>
                  <a:gd name="connsiteX36" fmla="*/ 5954 w 10000"/>
                  <a:gd name="connsiteY36" fmla="*/ 1704 h 13695"/>
                  <a:gd name="connsiteX37" fmla="*/ 6300 w 10000"/>
                  <a:gd name="connsiteY37" fmla="*/ 2074 h 13695"/>
                  <a:gd name="connsiteX38" fmla="*/ 6882 w 10000"/>
                  <a:gd name="connsiteY38" fmla="*/ 2667 h 13695"/>
                  <a:gd name="connsiteX39" fmla="*/ 7292 w 10000"/>
                  <a:gd name="connsiteY39" fmla="*/ 2889 h 13695"/>
                  <a:gd name="connsiteX40" fmla="*/ 7724 w 10000"/>
                  <a:gd name="connsiteY40" fmla="*/ 3037 h 13695"/>
                  <a:gd name="connsiteX41" fmla="*/ 8177 w 10000"/>
                  <a:gd name="connsiteY41" fmla="*/ 3259 h 13695"/>
                  <a:gd name="connsiteX42" fmla="*/ 8684 w 10000"/>
                  <a:gd name="connsiteY42" fmla="*/ 3185 h 13695"/>
                  <a:gd name="connsiteX43" fmla="*/ 9008 w 10000"/>
                  <a:gd name="connsiteY43" fmla="*/ 3037 h 13695"/>
                  <a:gd name="connsiteX44" fmla="*/ 9267 w 10000"/>
                  <a:gd name="connsiteY44" fmla="*/ 2741 h 13695"/>
                  <a:gd name="connsiteX45" fmla="*/ 9439 w 10000"/>
                  <a:gd name="connsiteY45" fmla="*/ 2519 h 13695"/>
                  <a:gd name="connsiteX46" fmla="*/ 9698 w 10000"/>
                  <a:gd name="connsiteY46" fmla="*/ 1926 h 13695"/>
                  <a:gd name="connsiteX47" fmla="*/ 10000 w 10000"/>
                  <a:gd name="connsiteY47" fmla="*/ 1037 h 13695"/>
                  <a:gd name="connsiteX0" fmla="*/ 10000 w 10000"/>
                  <a:gd name="connsiteY0" fmla="*/ 1037 h 14084"/>
                  <a:gd name="connsiteX1" fmla="*/ 9277 w 10000"/>
                  <a:gd name="connsiteY1" fmla="*/ 10000 h 14084"/>
                  <a:gd name="connsiteX2" fmla="*/ 9062 w 10000"/>
                  <a:gd name="connsiteY2" fmla="*/ 8889 h 14084"/>
                  <a:gd name="connsiteX3" fmla="*/ 8792 w 10000"/>
                  <a:gd name="connsiteY3" fmla="*/ 7481 h 14084"/>
                  <a:gd name="connsiteX4" fmla="*/ 8587 w 10000"/>
                  <a:gd name="connsiteY4" fmla="*/ 6148 h 14084"/>
                  <a:gd name="connsiteX5" fmla="*/ 8794 w 10000"/>
                  <a:gd name="connsiteY5" fmla="*/ 12907 h 14084"/>
                  <a:gd name="connsiteX6" fmla="*/ 8131 w 10000"/>
                  <a:gd name="connsiteY6" fmla="*/ 13309 h 14084"/>
                  <a:gd name="connsiteX7" fmla="*/ 7646 w 10000"/>
                  <a:gd name="connsiteY7" fmla="*/ 13352 h 14084"/>
                  <a:gd name="connsiteX8" fmla="*/ 6635 w 10000"/>
                  <a:gd name="connsiteY8" fmla="*/ 11314 h 14084"/>
                  <a:gd name="connsiteX9" fmla="*/ 7328 w 10000"/>
                  <a:gd name="connsiteY9" fmla="*/ 10337 h 14084"/>
                  <a:gd name="connsiteX10" fmla="*/ 7546 w 10000"/>
                  <a:gd name="connsiteY10" fmla="*/ 9588 h 14084"/>
                  <a:gd name="connsiteX11" fmla="*/ 6865 w 10000"/>
                  <a:gd name="connsiteY11" fmla="*/ 8588 h 14084"/>
                  <a:gd name="connsiteX12" fmla="*/ 6321 w 10000"/>
                  <a:gd name="connsiteY12" fmla="*/ 8191 h 14084"/>
                  <a:gd name="connsiteX13" fmla="*/ 4546 w 10000"/>
                  <a:gd name="connsiteY13" fmla="*/ 9075 h 14084"/>
                  <a:gd name="connsiteX14" fmla="*/ 3645 w 10000"/>
                  <a:gd name="connsiteY14" fmla="*/ 9517 h 14084"/>
                  <a:gd name="connsiteX15" fmla="*/ 3727 w 10000"/>
                  <a:gd name="connsiteY15" fmla="*/ 8264 h 14084"/>
                  <a:gd name="connsiteX16" fmla="*/ 3445 w 10000"/>
                  <a:gd name="connsiteY16" fmla="*/ 6984 h 14084"/>
                  <a:gd name="connsiteX17" fmla="*/ 2813 w 10000"/>
                  <a:gd name="connsiteY17" fmla="*/ 8500 h 14084"/>
                  <a:gd name="connsiteX18" fmla="*/ 2074 w 10000"/>
                  <a:gd name="connsiteY18" fmla="*/ 8906 h 14084"/>
                  <a:gd name="connsiteX19" fmla="*/ 1401 w 10000"/>
                  <a:gd name="connsiteY19" fmla="*/ 8798 h 14084"/>
                  <a:gd name="connsiteX20" fmla="*/ 0 w 10000"/>
                  <a:gd name="connsiteY20" fmla="*/ 8834 h 14084"/>
                  <a:gd name="connsiteX21" fmla="*/ 20 w 10000"/>
                  <a:gd name="connsiteY21" fmla="*/ 4667 h 14084"/>
                  <a:gd name="connsiteX22" fmla="*/ 172 w 10000"/>
                  <a:gd name="connsiteY22" fmla="*/ 2667 h 14084"/>
                  <a:gd name="connsiteX23" fmla="*/ 452 w 10000"/>
                  <a:gd name="connsiteY23" fmla="*/ 2963 h 14084"/>
                  <a:gd name="connsiteX24" fmla="*/ 1412 w 10000"/>
                  <a:gd name="connsiteY24" fmla="*/ 2963 h 14084"/>
                  <a:gd name="connsiteX25" fmla="*/ 1844 w 10000"/>
                  <a:gd name="connsiteY25" fmla="*/ 2593 h 14084"/>
                  <a:gd name="connsiteX26" fmla="*/ 2275 w 10000"/>
                  <a:gd name="connsiteY26" fmla="*/ 2370 h 14084"/>
                  <a:gd name="connsiteX27" fmla="*/ 2848 w 10000"/>
                  <a:gd name="connsiteY27" fmla="*/ 1852 h 14084"/>
                  <a:gd name="connsiteX28" fmla="*/ 3117 w 10000"/>
                  <a:gd name="connsiteY28" fmla="*/ 1630 h 14084"/>
                  <a:gd name="connsiteX29" fmla="*/ 3678 w 10000"/>
                  <a:gd name="connsiteY29" fmla="*/ 667 h 14084"/>
                  <a:gd name="connsiteX30" fmla="*/ 3947 w 10000"/>
                  <a:gd name="connsiteY30" fmla="*/ 444 h 14084"/>
                  <a:gd name="connsiteX31" fmla="*/ 4357 w 10000"/>
                  <a:gd name="connsiteY31" fmla="*/ 74 h 14084"/>
                  <a:gd name="connsiteX32" fmla="*/ 4552 w 10000"/>
                  <a:gd name="connsiteY32" fmla="*/ 0 h 14084"/>
                  <a:gd name="connsiteX33" fmla="*/ 4843 w 10000"/>
                  <a:gd name="connsiteY33" fmla="*/ 222 h 14084"/>
                  <a:gd name="connsiteX34" fmla="*/ 5231 w 10000"/>
                  <a:gd name="connsiteY34" fmla="*/ 593 h 14084"/>
                  <a:gd name="connsiteX35" fmla="*/ 5652 w 10000"/>
                  <a:gd name="connsiteY35" fmla="*/ 1259 h 14084"/>
                  <a:gd name="connsiteX36" fmla="*/ 5954 w 10000"/>
                  <a:gd name="connsiteY36" fmla="*/ 1704 h 14084"/>
                  <a:gd name="connsiteX37" fmla="*/ 6300 w 10000"/>
                  <a:gd name="connsiteY37" fmla="*/ 2074 h 14084"/>
                  <a:gd name="connsiteX38" fmla="*/ 6882 w 10000"/>
                  <a:gd name="connsiteY38" fmla="*/ 2667 h 14084"/>
                  <a:gd name="connsiteX39" fmla="*/ 7292 w 10000"/>
                  <a:gd name="connsiteY39" fmla="*/ 2889 h 14084"/>
                  <a:gd name="connsiteX40" fmla="*/ 7724 w 10000"/>
                  <a:gd name="connsiteY40" fmla="*/ 3037 h 14084"/>
                  <a:gd name="connsiteX41" fmla="*/ 8177 w 10000"/>
                  <a:gd name="connsiteY41" fmla="*/ 3259 h 14084"/>
                  <a:gd name="connsiteX42" fmla="*/ 8684 w 10000"/>
                  <a:gd name="connsiteY42" fmla="*/ 3185 h 14084"/>
                  <a:gd name="connsiteX43" fmla="*/ 9008 w 10000"/>
                  <a:gd name="connsiteY43" fmla="*/ 3037 h 14084"/>
                  <a:gd name="connsiteX44" fmla="*/ 9267 w 10000"/>
                  <a:gd name="connsiteY44" fmla="*/ 2741 h 14084"/>
                  <a:gd name="connsiteX45" fmla="*/ 9439 w 10000"/>
                  <a:gd name="connsiteY45" fmla="*/ 2519 h 14084"/>
                  <a:gd name="connsiteX46" fmla="*/ 9698 w 10000"/>
                  <a:gd name="connsiteY46" fmla="*/ 1926 h 14084"/>
                  <a:gd name="connsiteX47" fmla="*/ 10000 w 10000"/>
                  <a:gd name="connsiteY47" fmla="*/ 1037 h 14084"/>
                  <a:gd name="connsiteX0" fmla="*/ 10000 w 10000"/>
                  <a:gd name="connsiteY0" fmla="*/ 1037 h 13352"/>
                  <a:gd name="connsiteX1" fmla="*/ 9277 w 10000"/>
                  <a:gd name="connsiteY1" fmla="*/ 10000 h 13352"/>
                  <a:gd name="connsiteX2" fmla="*/ 9062 w 10000"/>
                  <a:gd name="connsiteY2" fmla="*/ 8889 h 13352"/>
                  <a:gd name="connsiteX3" fmla="*/ 8792 w 10000"/>
                  <a:gd name="connsiteY3" fmla="*/ 7481 h 13352"/>
                  <a:gd name="connsiteX4" fmla="*/ 8587 w 10000"/>
                  <a:gd name="connsiteY4" fmla="*/ 6148 h 13352"/>
                  <a:gd name="connsiteX5" fmla="*/ 8794 w 10000"/>
                  <a:gd name="connsiteY5" fmla="*/ 12907 h 13352"/>
                  <a:gd name="connsiteX6" fmla="*/ 8131 w 10000"/>
                  <a:gd name="connsiteY6" fmla="*/ 13309 h 13352"/>
                  <a:gd name="connsiteX7" fmla="*/ 7646 w 10000"/>
                  <a:gd name="connsiteY7" fmla="*/ 13352 h 13352"/>
                  <a:gd name="connsiteX8" fmla="*/ 6635 w 10000"/>
                  <a:gd name="connsiteY8" fmla="*/ 11314 h 13352"/>
                  <a:gd name="connsiteX9" fmla="*/ 7328 w 10000"/>
                  <a:gd name="connsiteY9" fmla="*/ 10337 h 13352"/>
                  <a:gd name="connsiteX10" fmla="*/ 7546 w 10000"/>
                  <a:gd name="connsiteY10" fmla="*/ 9588 h 13352"/>
                  <a:gd name="connsiteX11" fmla="*/ 6865 w 10000"/>
                  <a:gd name="connsiteY11" fmla="*/ 8588 h 13352"/>
                  <a:gd name="connsiteX12" fmla="*/ 6321 w 10000"/>
                  <a:gd name="connsiteY12" fmla="*/ 8191 h 13352"/>
                  <a:gd name="connsiteX13" fmla="*/ 4546 w 10000"/>
                  <a:gd name="connsiteY13" fmla="*/ 9075 h 13352"/>
                  <a:gd name="connsiteX14" fmla="*/ 3645 w 10000"/>
                  <a:gd name="connsiteY14" fmla="*/ 9517 h 13352"/>
                  <a:gd name="connsiteX15" fmla="*/ 3727 w 10000"/>
                  <a:gd name="connsiteY15" fmla="*/ 8264 h 13352"/>
                  <a:gd name="connsiteX16" fmla="*/ 3445 w 10000"/>
                  <a:gd name="connsiteY16" fmla="*/ 6984 h 13352"/>
                  <a:gd name="connsiteX17" fmla="*/ 2813 w 10000"/>
                  <a:gd name="connsiteY17" fmla="*/ 8500 h 13352"/>
                  <a:gd name="connsiteX18" fmla="*/ 2074 w 10000"/>
                  <a:gd name="connsiteY18" fmla="*/ 8906 h 13352"/>
                  <a:gd name="connsiteX19" fmla="*/ 1401 w 10000"/>
                  <a:gd name="connsiteY19" fmla="*/ 8798 h 13352"/>
                  <a:gd name="connsiteX20" fmla="*/ 0 w 10000"/>
                  <a:gd name="connsiteY20" fmla="*/ 8834 h 13352"/>
                  <a:gd name="connsiteX21" fmla="*/ 20 w 10000"/>
                  <a:gd name="connsiteY21" fmla="*/ 4667 h 13352"/>
                  <a:gd name="connsiteX22" fmla="*/ 172 w 10000"/>
                  <a:gd name="connsiteY22" fmla="*/ 2667 h 13352"/>
                  <a:gd name="connsiteX23" fmla="*/ 452 w 10000"/>
                  <a:gd name="connsiteY23" fmla="*/ 2963 h 13352"/>
                  <a:gd name="connsiteX24" fmla="*/ 1412 w 10000"/>
                  <a:gd name="connsiteY24" fmla="*/ 2963 h 13352"/>
                  <a:gd name="connsiteX25" fmla="*/ 1844 w 10000"/>
                  <a:gd name="connsiteY25" fmla="*/ 2593 h 13352"/>
                  <a:gd name="connsiteX26" fmla="*/ 2275 w 10000"/>
                  <a:gd name="connsiteY26" fmla="*/ 2370 h 13352"/>
                  <a:gd name="connsiteX27" fmla="*/ 2848 w 10000"/>
                  <a:gd name="connsiteY27" fmla="*/ 1852 h 13352"/>
                  <a:gd name="connsiteX28" fmla="*/ 3117 w 10000"/>
                  <a:gd name="connsiteY28" fmla="*/ 1630 h 13352"/>
                  <a:gd name="connsiteX29" fmla="*/ 3678 w 10000"/>
                  <a:gd name="connsiteY29" fmla="*/ 667 h 13352"/>
                  <a:gd name="connsiteX30" fmla="*/ 3947 w 10000"/>
                  <a:gd name="connsiteY30" fmla="*/ 444 h 13352"/>
                  <a:gd name="connsiteX31" fmla="*/ 4357 w 10000"/>
                  <a:gd name="connsiteY31" fmla="*/ 74 h 13352"/>
                  <a:gd name="connsiteX32" fmla="*/ 4552 w 10000"/>
                  <a:gd name="connsiteY32" fmla="*/ 0 h 13352"/>
                  <a:gd name="connsiteX33" fmla="*/ 4843 w 10000"/>
                  <a:gd name="connsiteY33" fmla="*/ 222 h 13352"/>
                  <a:gd name="connsiteX34" fmla="*/ 5231 w 10000"/>
                  <a:gd name="connsiteY34" fmla="*/ 593 h 13352"/>
                  <a:gd name="connsiteX35" fmla="*/ 5652 w 10000"/>
                  <a:gd name="connsiteY35" fmla="*/ 1259 h 13352"/>
                  <a:gd name="connsiteX36" fmla="*/ 5954 w 10000"/>
                  <a:gd name="connsiteY36" fmla="*/ 1704 h 13352"/>
                  <a:gd name="connsiteX37" fmla="*/ 6300 w 10000"/>
                  <a:gd name="connsiteY37" fmla="*/ 2074 h 13352"/>
                  <a:gd name="connsiteX38" fmla="*/ 6882 w 10000"/>
                  <a:gd name="connsiteY38" fmla="*/ 2667 h 13352"/>
                  <a:gd name="connsiteX39" fmla="*/ 7292 w 10000"/>
                  <a:gd name="connsiteY39" fmla="*/ 2889 h 13352"/>
                  <a:gd name="connsiteX40" fmla="*/ 7724 w 10000"/>
                  <a:gd name="connsiteY40" fmla="*/ 3037 h 13352"/>
                  <a:gd name="connsiteX41" fmla="*/ 8177 w 10000"/>
                  <a:gd name="connsiteY41" fmla="*/ 3259 h 13352"/>
                  <a:gd name="connsiteX42" fmla="*/ 8684 w 10000"/>
                  <a:gd name="connsiteY42" fmla="*/ 3185 h 13352"/>
                  <a:gd name="connsiteX43" fmla="*/ 9008 w 10000"/>
                  <a:gd name="connsiteY43" fmla="*/ 3037 h 13352"/>
                  <a:gd name="connsiteX44" fmla="*/ 9267 w 10000"/>
                  <a:gd name="connsiteY44" fmla="*/ 2741 h 13352"/>
                  <a:gd name="connsiteX45" fmla="*/ 9439 w 10000"/>
                  <a:gd name="connsiteY45" fmla="*/ 2519 h 13352"/>
                  <a:gd name="connsiteX46" fmla="*/ 9698 w 10000"/>
                  <a:gd name="connsiteY46" fmla="*/ 1926 h 13352"/>
                  <a:gd name="connsiteX47" fmla="*/ 10000 w 10000"/>
                  <a:gd name="connsiteY47" fmla="*/ 1037 h 13352"/>
                  <a:gd name="connsiteX0" fmla="*/ 10000 w 10000"/>
                  <a:gd name="connsiteY0" fmla="*/ 1037 h 13389"/>
                  <a:gd name="connsiteX1" fmla="*/ 9277 w 10000"/>
                  <a:gd name="connsiteY1" fmla="*/ 10000 h 13389"/>
                  <a:gd name="connsiteX2" fmla="*/ 9062 w 10000"/>
                  <a:gd name="connsiteY2" fmla="*/ 8889 h 13389"/>
                  <a:gd name="connsiteX3" fmla="*/ 8792 w 10000"/>
                  <a:gd name="connsiteY3" fmla="*/ 7481 h 13389"/>
                  <a:gd name="connsiteX4" fmla="*/ 9005 w 10000"/>
                  <a:gd name="connsiteY4" fmla="*/ 13369 h 13389"/>
                  <a:gd name="connsiteX5" fmla="*/ 8794 w 10000"/>
                  <a:gd name="connsiteY5" fmla="*/ 12907 h 13389"/>
                  <a:gd name="connsiteX6" fmla="*/ 8131 w 10000"/>
                  <a:gd name="connsiteY6" fmla="*/ 13309 h 13389"/>
                  <a:gd name="connsiteX7" fmla="*/ 7646 w 10000"/>
                  <a:gd name="connsiteY7" fmla="*/ 13352 h 13389"/>
                  <a:gd name="connsiteX8" fmla="*/ 6635 w 10000"/>
                  <a:gd name="connsiteY8" fmla="*/ 11314 h 13389"/>
                  <a:gd name="connsiteX9" fmla="*/ 7328 w 10000"/>
                  <a:gd name="connsiteY9" fmla="*/ 10337 h 13389"/>
                  <a:gd name="connsiteX10" fmla="*/ 7546 w 10000"/>
                  <a:gd name="connsiteY10" fmla="*/ 9588 h 13389"/>
                  <a:gd name="connsiteX11" fmla="*/ 6865 w 10000"/>
                  <a:gd name="connsiteY11" fmla="*/ 8588 h 13389"/>
                  <a:gd name="connsiteX12" fmla="*/ 6321 w 10000"/>
                  <a:gd name="connsiteY12" fmla="*/ 8191 h 13389"/>
                  <a:gd name="connsiteX13" fmla="*/ 4546 w 10000"/>
                  <a:gd name="connsiteY13" fmla="*/ 9075 h 13389"/>
                  <a:gd name="connsiteX14" fmla="*/ 3645 w 10000"/>
                  <a:gd name="connsiteY14" fmla="*/ 9517 h 13389"/>
                  <a:gd name="connsiteX15" fmla="*/ 3727 w 10000"/>
                  <a:gd name="connsiteY15" fmla="*/ 8264 h 13389"/>
                  <a:gd name="connsiteX16" fmla="*/ 3445 w 10000"/>
                  <a:gd name="connsiteY16" fmla="*/ 6984 h 13389"/>
                  <a:gd name="connsiteX17" fmla="*/ 2813 w 10000"/>
                  <a:gd name="connsiteY17" fmla="*/ 8500 h 13389"/>
                  <a:gd name="connsiteX18" fmla="*/ 2074 w 10000"/>
                  <a:gd name="connsiteY18" fmla="*/ 8906 h 13389"/>
                  <a:gd name="connsiteX19" fmla="*/ 1401 w 10000"/>
                  <a:gd name="connsiteY19" fmla="*/ 8798 h 13389"/>
                  <a:gd name="connsiteX20" fmla="*/ 0 w 10000"/>
                  <a:gd name="connsiteY20" fmla="*/ 8834 h 13389"/>
                  <a:gd name="connsiteX21" fmla="*/ 20 w 10000"/>
                  <a:gd name="connsiteY21" fmla="*/ 4667 h 13389"/>
                  <a:gd name="connsiteX22" fmla="*/ 172 w 10000"/>
                  <a:gd name="connsiteY22" fmla="*/ 2667 h 13389"/>
                  <a:gd name="connsiteX23" fmla="*/ 452 w 10000"/>
                  <a:gd name="connsiteY23" fmla="*/ 2963 h 13389"/>
                  <a:gd name="connsiteX24" fmla="*/ 1412 w 10000"/>
                  <a:gd name="connsiteY24" fmla="*/ 2963 h 13389"/>
                  <a:gd name="connsiteX25" fmla="*/ 1844 w 10000"/>
                  <a:gd name="connsiteY25" fmla="*/ 2593 h 13389"/>
                  <a:gd name="connsiteX26" fmla="*/ 2275 w 10000"/>
                  <a:gd name="connsiteY26" fmla="*/ 2370 h 13389"/>
                  <a:gd name="connsiteX27" fmla="*/ 2848 w 10000"/>
                  <a:gd name="connsiteY27" fmla="*/ 1852 h 13389"/>
                  <a:gd name="connsiteX28" fmla="*/ 3117 w 10000"/>
                  <a:gd name="connsiteY28" fmla="*/ 1630 h 13389"/>
                  <a:gd name="connsiteX29" fmla="*/ 3678 w 10000"/>
                  <a:gd name="connsiteY29" fmla="*/ 667 h 13389"/>
                  <a:gd name="connsiteX30" fmla="*/ 3947 w 10000"/>
                  <a:gd name="connsiteY30" fmla="*/ 444 h 13389"/>
                  <a:gd name="connsiteX31" fmla="*/ 4357 w 10000"/>
                  <a:gd name="connsiteY31" fmla="*/ 74 h 13389"/>
                  <a:gd name="connsiteX32" fmla="*/ 4552 w 10000"/>
                  <a:gd name="connsiteY32" fmla="*/ 0 h 13389"/>
                  <a:gd name="connsiteX33" fmla="*/ 4843 w 10000"/>
                  <a:gd name="connsiteY33" fmla="*/ 222 h 13389"/>
                  <a:gd name="connsiteX34" fmla="*/ 5231 w 10000"/>
                  <a:gd name="connsiteY34" fmla="*/ 593 h 13389"/>
                  <a:gd name="connsiteX35" fmla="*/ 5652 w 10000"/>
                  <a:gd name="connsiteY35" fmla="*/ 1259 h 13389"/>
                  <a:gd name="connsiteX36" fmla="*/ 5954 w 10000"/>
                  <a:gd name="connsiteY36" fmla="*/ 1704 h 13389"/>
                  <a:gd name="connsiteX37" fmla="*/ 6300 w 10000"/>
                  <a:gd name="connsiteY37" fmla="*/ 2074 h 13389"/>
                  <a:gd name="connsiteX38" fmla="*/ 6882 w 10000"/>
                  <a:gd name="connsiteY38" fmla="*/ 2667 h 13389"/>
                  <a:gd name="connsiteX39" fmla="*/ 7292 w 10000"/>
                  <a:gd name="connsiteY39" fmla="*/ 2889 h 13389"/>
                  <a:gd name="connsiteX40" fmla="*/ 7724 w 10000"/>
                  <a:gd name="connsiteY40" fmla="*/ 3037 h 13389"/>
                  <a:gd name="connsiteX41" fmla="*/ 8177 w 10000"/>
                  <a:gd name="connsiteY41" fmla="*/ 3259 h 13389"/>
                  <a:gd name="connsiteX42" fmla="*/ 8684 w 10000"/>
                  <a:gd name="connsiteY42" fmla="*/ 3185 h 13389"/>
                  <a:gd name="connsiteX43" fmla="*/ 9008 w 10000"/>
                  <a:gd name="connsiteY43" fmla="*/ 3037 h 13389"/>
                  <a:gd name="connsiteX44" fmla="*/ 9267 w 10000"/>
                  <a:gd name="connsiteY44" fmla="*/ 2741 h 13389"/>
                  <a:gd name="connsiteX45" fmla="*/ 9439 w 10000"/>
                  <a:gd name="connsiteY45" fmla="*/ 2519 h 13389"/>
                  <a:gd name="connsiteX46" fmla="*/ 9698 w 10000"/>
                  <a:gd name="connsiteY46" fmla="*/ 1926 h 13389"/>
                  <a:gd name="connsiteX47" fmla="*/ 10000 w 10000"/>
                  <a:gd name="connsiteY47" fmla="*/ 1037 h 13389"/>
                  <a:gd name="connsiteX0" fmla="*/ 10000 w 10000"/>
                  <a:gd name="connsiteY0" fmla="*/ 1037 h 13425"/>
                  <a:gd name="connsiteX1" fmla="*/ 9277 w 10000"/>
                  <a:gd name="connsiteY1" fmla="*/ 10000 h 13425"/>
                  <a:gd name="connsiteX2" fmla="*/ 9062 w 10000"/>
                  <a:gd name="connsiteY2" fmla="*/ 8889 h 13425"/>
                  <a:gd name="connsiteX3" fmla="*/ 9159 w 10000"/>
                  <a:gd name="connsiteY3" fmla="*/ 11946 h 13425"/>
                  <a:gd name="connsiteX4" fmla="*/ 9005 w 10000"/>
                  <a:gd name="connsiteY4" fmla="*/ 13369 h 13425"/>
                  <a:gd name="connsiteX5" fmla="*/ 8794 w 10000"/>
                  <a:gd name="connsiteY5" fmla="*/ 12907 h 13425"/>
                  <a:gd name="connsiteX6" fmla="*/ 8131 w 10000"/>
                  <a:gd name="connsiteY6" fmla="*/ 13309 h 13425"/>
                  <a:gd name="connsiteX7" fmla="*/ 7646 w 10000"/>
                  <a:gd name="connsiteY7" fmla="*/ 13352 h 13425"/>
                  <a:gd name="connsiteX8" fmla="*/ 6635 w 10000"/>
                  <a:gd name="connsiteY8" fmla="*/ 11314 h 13425"/>
                  <a:gd name="connsiteX9" fmla="*/ 7328 w 10000"/>
                  <a:gd name="connsiteY9" fmla="*/ 10337 h 13425"/>
                  <a:gd name="connsiteX10" fmla="*/ 7546 w 10000"/>
                  <a:gd name="connsiteY10" fmla="*/ 9588 h 13425"/>
                  <a:gd name="connsiteX11" fmla="*/ 6865 w 10000"/>
                  <a:gd name="connsiteY11" fmla="*/ 8588 h 13425"/>
                  <a:gd name="connsiteX12" fmla="*/ 6321 w 10000"/>
                  <a:gd name="connsiteY12" fmla="*/ 8191 h 13425"/>
                  <a:gd name="connsiteX13" fmla="*/ 4546 w 10000"/>
                  <a:gd name="connsiteY13" fmla="*/ 9075 h 13425"/>
                  <a:gd name="connsiteX14" fmla="*/ 3645 w 10000"/>
                  <a:gd name="connsiteY14" fmla="*/ 9517 h 13425"/>
                  <a:gd name="connsiteX15" fmla="*/ 3727 w 10000"/>
                  <a:gd name="connsiteY15" fmla="*/ 8264 h 13425"/>
                  <a:gd name="connsiteX16" fmla="*/ 3445 w 10000"/>
                  <a:gd name="connsiteY16" fmla="*/ 6984 h 13425"/>
                  <a:gd name="connsiteX17" fmla="*/ 2813 w 10000"/>
                  <a:gd name="connsiteY17" fmla="*/ 8500 h 13425"/>
                  <a:gd name="connsiteX18" fmla="*/ 2074 w 10000"/>
                  <a:gd name="connsiteY18" fmla="*/ 8906 h 13425"/>
                  <a:gd name="connsiteX19" fmla="*/ 1401 w 10000"/>
                  <a:gd name="connsiteY19" fmla="*/ 8798 h 13425"/>
                  <a:gd name="connsiteX20" fmla="*/ 0 w 10000"/>
                  <a:gd name="connsiteY20" fmla="*/ 8834 h 13425"/>
                  <a:gd name="connsiteX21" fmla="*/ 20 w 10000"/>
                  <a:gd name="connsiteY21" fmla="*/ 4667 h 13425"/>
                  <a:gd name="connsiteX22" fmla="*/ 172 w 10000"/>
                  <a:gd name="connsiteY22" fmla="*/ 2667 h 13425"/>
                  <a:gd name="connsiteX23" fmla="*/ 452 w 10000"/>
                  <a:gd name="connsiteY23" fmla="*/ 2963 h 13425"/>
                  <a:gd name="connsiteX24" fmla="*/ 1412 w 10000"/>
                  <a:gd name="connsiteY24" fmla="*/ 2963 h 13425"/>
                  <a:gd name="connsiteX25" fmla="*/ 1844 w 10000"/>
                  <a:gd name="connsiteY25" fmla="*/ 2593 h 13425"/>
                  <a:gd name="connsiteX26" fmla="*/ 2275 w 10000"/>
                  <a:gd name="connsiteY26" fmla="*/ 2370 h 13425"/>
                  <a:gd name="connsiteX27" fmla="*/ 2848 w 10000"/>
                  <a:gd name="connsiteY27" fmla="*/ 1852 h 13425"/>
                  <a:gd name="connsiteX28" fmla="*/ 3117 w 10000"/>
                  <a:gd name="connsiteY28" fmla="*/ 1630 h 13425"/>
                  <a:gd name="connsiteX29" fmla="*/ 3678 w 10000"/>
                  <a:gd name="connsiteY29" fmla="*/ 667 h 13425"/>
                  <a:gd name="connsiteX30" fmla="*/ 3947 w 10000"/>
                  <a:gd name="connsiteY30" fmla="*/ 444 h 13425"/>
                  <a:gd name="connsiteX31" fmla="*/ 4357 w 10000"/>
                  <a:gd name="connsiteY31" fmla="*/ 74 h 13425"/>
                  <a:gd name="connsiteX32" fmla="*/ 4552 w 10000"/>
                  <a:gd name="connsiteY32" fmla="*/ 0 h 13425"/>
                  <a:gd name="connsiteX33" fmla="*/ 4843 w 10000"/>
                  <a:gd name="connsiteY33" fmla="*/ 222 h 13425"/>
                  <a:gd name="connsiteX34" fmla="*/ 5231 w 10000"/>
                  <a:gd name="connsiteY34" fmla="*/ 593 h 13425"/>
                  <a:gd name="connsiteX35" fmla="*/ 5652 w 10000"/>
                  <a:gd name="connsiteY35" fmla="*/ 1259 h 13425"/>
                  <a:gd name="connsiteX36" fmla="*/ 5954 w 10000"/>
                  <a:gd name="connsiteY36" fmla="*/ 1704 h 13425"/>
                  <a:gd name="connsiteX37" fmla="*/ 6300 w 10000"/>
                  <a:gd name="connsiteY37" fmla="*/ 2074 h 13425"/>
                  <a:gd name="connsiteX38" fmla="*/ 6882 w 10000"/>
                  <a:gd name="connsiteY38" fmla="*/ 2667 h 13425"/>
                  <a:gd name="connsiteX39" fmla="*/ 7292 w 10000"/>
                  <a:gd name="connsiteY39" fmla="*/ 2889 h 13425"/>
                  <a:gd name="connsiteX40" fmla="*/ 7724 w 10000"/>
                  <a:gd name="connsiteY40" fmla="*/ 3037 h 13425"/>
                  <a:gd name="connsiteX41" fmla="*/ 8177 w 10000"/>
                  <a:gd name="connsiteY41" fmla="*/ 3259 h 13425"/>
                  <a:gd name="connsiteX42" fmla="*/ 8684 w 10000"/>
                  <a:gd name="connsiteY42" fmla="*/ 3185 h 13425"/>
                  <a:gd name="connsiteX43" fmla="*/ 9008 w 10000"/>
                  <a:gd name="connsiteY43" fmla="*/ 3037 h 13425"/>
                  <a:gd name="connsiteX44" fmla="*/ 9267 w 10000"/>
                  <a:gd name="connsiteY44" fmla="*/ 2741 h 13425"/>
                  <a:gd name="connsiteX45" fmla="*/ 9439 w 10000"/>
                  <a:gd name="connsiteY45" fmla="*/ 2519 h 13425"/>
                  <a:gd name="connsiteX46" fmla="*/ 9698 w 10000"/>
                  <a:gd name="connsiteY46" fmla="*/ 1926 h 13425"/>
                  <a:gd name="connsiteX47" fmla="*/ 10000 w 10000"/>
                  <a:gd name="connsiteY47" fmla="*/ 1037 h 13425"/>
                  <a:gd name="connsiteX0" fmla="*/ 10000 w 10000"/>
                  <a:gd name="connsiteY0" fmla="*/ 1037 h 13425"/>
                  <a:gd name="connsiteX1" fmla="*/ 9277 w 10000"/>
                  <a:gd name="connsiteY1" fmla="*/ 10000 h 13425"/>
                  <a:gd name="connsiteX2" fmla="*/ 9231 w 10000"/>
                  <a:gd name="connsiteY2" fmla="*/ 10874 h 13425"/>
                  <a:gd name="connsiteX3" fmla="*/ 9159 w 10000"/>
                  <a:gd name="connsiteY3" fmla="*/ 11946 h 13425"/>
                  <a:gd name="connsiteX4" fmla="*/ 9005 w 10000"/>
                  <a:gd name="connsiteY4" fmla="*/ 13369 h 13425"/>
                  <a:gd name="connsiteX5" fmla="*/ 8794 w 10000"/>
                  <a:gd name="connsiteY5" fmla="*/ 12907 h 13425"/>
                  <a:gd name="connsiteX6" fmla="*/ 8131 w 10000"/>
                  <a:gd name="connsiteY6" fmla="*/ 13309 h 13425"/>
                  <a:gd name="connsiteX7" fmla="*/ 7646 w 10000"/>
                  <a:gd name="connsiteY7" fmla="*/ 13352 h 13425"/>
                  <a:gd name="connsiteX8" fmla="*/ 6635 w 10000"/>
                  <a:gd name="connsiteY8" fmla="*/ 11314 h 13425"/>
                  <a:gd name="connsiteX9" fmla="*/ 7328 w 10000"/>
                  <a:gd name="connsiteY9" fmla="*/ 10337 h 13425"/>
                  <a:gd name="connsiteX10" fmla="*/ 7546 w 10000"/>
                  <a:gd name="connsiteY10" fmla="*/ 9588 h 13425"/>
                  <a:gd name="connsiteX11" fmla="*/ 6865 w 10000"/>
                  <a:gd name="connsiteY11" fmla="*/ 8588 h 13425"/>
                  <a:gd name="connsiteX12" fmla="*/ 6321 w 10000"/>
                  <a:gd name="connsiteY12" fmla="*/ 8191 h 13425"/>
                  <a:gd name="connsiteX13" fmla="*/ 4546 w 10000"/>
                  <a:gd name="connsiteY13" fmla="*/ 9075 h 13425"/>
                  <a:gd name="connsiteX14" fmla="*/ 3645 w 10000"/>
                  <a:gd name="connsiteY14" fmla="*/ 9517 h 13425"/>
                  <a:gd name="connsiteX15" fmla="*/ 3727 w 10000"/>
                  <a:gd name="connsiteY15" fmla="*/ 8264 h 13425"/>
                  <a:gd name="connsiteX16" fmla="*/ 3445 w 10000"/>
                  <a:gd name="connsiteY16" fmla="*/ 6984 h 13425"/>
                  <a:gd name="connsiteX17" fmla="*/ 2813 w 10000"/>
                  <a:gd name="connsiteY17" fmla="*/ 8500 h 13425"/>
                  <a:gd name="connsiteX18" fmla="*/ 2074 w 10000"/>
                  <a:gd name="connsiteY18" fmla="*/ 8906 h 13425"/>
                  <a:gd name="connsiteX19" fmla="*/ 1401 w 10000"/>
                  <a:gd name="connsiteY19" fmla="*/ 8798 h 13425"/>
                  <a:gd name="connsiteX20" fmla="*/ 0 w 10000"/>
                  <a:gd name="connsiteY20" fmla="*/ 8834 h 13425"/>
                  <a:gd name="connsiteX21" fmla="*/ 20 w 10000"/>
                  <a:gd name="connsiteY21" fmla="*/ 4667 h 13425"/>
                  <a:gd name="connsiteX22" fmla="*/ 172 w 10000"/>
                  <a:gd name="connsiteY22" fmla="*/ 2667 h 13425"/>
                  <a:gd name="connsiteX23" fmla="*/ 452 w 10000"/>
                  <a:gd name="connsiteY23" fmla="*/ 2963 h 13425"/>
                  <a:gd name="connsiteX24" fmla="*/ 1412 w 10000"/>
                  <a:gd name="connsiteY24" fmla="*/ 2963 h 13425"/>
                  <a:gd name="connsiteX25" fmla="*/ 1844 w 10000"/>
                  <a:gd name="connsiteY25" fmla="*/ 2593 h 13425"/>
                  <a:gd name="connsiteX26" fmla="*/ 2275 w 10000"/>
                  <a:gd name="connsiteY26" fmla="*/ 2370 h 13425"/>
                  <a:gd name="connsiteX27" fmla="*/ 2848 w 10000"/>
                  <a:gd name="connsiteY27" fmla="*/ 1852 h 13425"/>
                  <a:gd name="connsiteX28" fmla="*/ 3117 w 10000"/>
                  <a:gd name="connsiteY28" fmla="*/ 1630 h 13425"/>
                  <a:gd name="connsiteX29" fmla="*/ 3678 w 10000"/>
                  <a:gd name="connsiteY29" fmla="*/ 667 h 13425"/>
                  <a:gd name="connsiteX30" fmla="*/ 3947 w 10000"/>
                  <a:gd name="connsiteY30" fmla="*/ 444 h 13425"/>
                  <a:gd name="connsiteX31" fmla="*/ 4357 w 10000"/>
                  <a:gd name="connsiteY31" fmla="*/ 74 h 13425"/>
                  <a:gd name="connsiteX32" fmla="*/ 4552 w 10000"/>
                  <a:gd name="connsiteY32" fmla="*/ 0 h 13425"/>
                  <a:gd name="connsiteX33" fmla="*/ 4843 w 10000"/>
                  <a:gd name="connsiteY33" fmla="*/ 222 h 13425"/>
                  <a:gd name="connsiteX34" fmla="*/ 5231 w 10000"/>
                  <a:gd name="connsiteY34" fmla="*/ 593 h 13425"/>
                  <a:gd name="connsiteX35" fmla="*/ 5652 w 10000"/>
                  <a:gd name="connsiteY35" fmla="*/ 1259 h 13425"/>
                  <a:gd name="connsiteX36" fmla="*/ 5954 w 10000"/>
                  <a:gd name="connsiteY36" fmla="*/ 1704 h 13425"/>
                  <a:gd name="connsiteX37" fmla="*/ 6300 w 10000"/>
                  <a:gd name="connsiteY37" fmla="*/ 2074 h 13425"/>
                  <a:gd name="connsiteX38" fmla="*/ 6882 w 10000"/>
                  <a:gd name="connsiteY38" fmla="*/ 2667 h 13425"/>
                  <a:gd name="connsiteX39" fmla="*/ 7292 w 10000"/>
                  <a:gd name="connsiteY39" fmla="*/ 2889 h 13425"/>
                  <a:gd name="connsiteX40" fmla="*/ 7724 w 10000"/>
                  <a:gd name="connsiteY40" fmla="*/ 3037 h 13425"/>
                  <a:gd name="connsiteX41" fmla="*/ 8177 w 10000"/>
                  <a:gd name="connsiteY41" fmla="*/ 3259 h 13425"/>
                  <a:gd name="connsiteX42" fmla="*/ 8684 w 10000"/>
                  <a:gd name="connsiteY42" fmla="*/ 3185 h 13425"/>
                  <a:gd name="connsiteX43" fmla="*/ 9008 w 10000"/>
                  <a:gd name="connsiteY43" fmla="*/ 3037 h 13425"/>
                  <a:gd name="connsiteX44" fmla="*/ 9267 w 10000"/>
                  <a:gd name="connsiteY44" fmla="*/ 2741 h 13425"/>
                  <a:gd name="connsiteX45" fmla="*/ 9439 w 10000"/>
                  <a:gd name="connsiteY45" fmla="*/ 2519 h 13425"/>
                  <a:gd name="connsiteX46" fmla="*/ 9698 w 10000"/>
                  <a:gd name="connsiteY46" fmla="*/ 1926 h 13425"/>
                  <a:gd name="connsiteX47" fmla="*/ 10000 w 10000"/>
                  <a:gd name="connsiteY47" fmla="*/ 1037 h 13425"/>
                  <a:gd name="connsiteX0" fmla="*/ 10000 w 10000"/>
                  <a:gd name="connsiteY0" fmla="*/ 1037 h 13425"/>
                  <a:gd name="connsiteX1" fmla="*/ 9277 w 10000"/>
                  <a:gd name="connsiteY1" fmla="*/ 10000 h 13425"/>
                  <a:gd name="connsiteX2" fmla="*/ 9231 w 10000"/>
                  <a:gd name="connsiteY2" fmla="*/ 10874 h 13425"/>
                  <a:gd name="connsiteX3" fmla="*/ 9159 w 10000"/>
                  <a:gd name="connsiteY3" fmla="*/ 11946 h 13425"/>
                  <a:gd name="connsiteX4" fmla="*/ 9005 w 10000"/>
                  <a:gd name="connsiteY4" fmla="*/ 13369 h 13425"/>
                  <a:gd name="connsiteX5" fmla="*/ 8794 w 10000"/>
                  <a:gd name="connsiteY5" fmla="*/ 12907 h 13425"/>
                  <a:gd name="connsiteX6" fmla="*/ 8131 w 10000"/>
                  <a:gd name="connsiteY6" fmla="*/ 13309 h 13425"/>
                  <a:gd name="connsiteX7" fmla="*/ 7646 w 10000"/>
                  <a:gd name="connsiteY7" fmla="*/ 13352 h 13425"/>
                  <a:gd name="connsiteX8" fmla="*/ 6635 w 10000"/>
                  <a:gd name="connsiteY8" fmla="*/ 11314 h 13425"/>
                  <a:gd name="connsiteX9" fmla="*/ 7108 w 10000"/>
                  <a:gd name="connsiteY9" fmla="*/ 10392 h 13425"/>
                  <a:gd name="connsiteX10" fmla="*/ 7546 w 10000"/>
                  <a:gd name="connsiteY10" fmla="*/ 9588 h 13425"/>
                  <a:gd name="connsiteX11" fmla="*/ 6865 w 10000"/>
                  <a:gd name="connsiteY11" fmla="*/ 8588 h 13425"/>
                  <a:gd name="connsiteX12" fmla="*/ 6321 w 10000"/>
                  <a:gd name="connsiteY12" fmla="*/ 8191 h 13425"/>
                  <a:gd name="connsiteX13" fmla="*/ 4546 w 10000"/>
                  <a:gd name="connsiteY13" fmla="*/ 9075 h 13425"/>
                  <a:gd name="connsiteX14" fmla="*/ 3645 w 10000"/>
                  <a:gd name="connsiteY14" fmla="*/ 9517 h 13425"/>
                  <a:gd name="connsiteX15" fmla="*/ 3727 w 10000"/>
                  <a:gd name="connsiteY15" fmla="*/ 8264 h 13425"/>
                  <a:gd name="connsiteX16" fmla="*/ 3445 w 10000"/>
                  <a:gd name="connsiteY16" fmla="*/ 6984 h 13425"/>
                  <a:gd name="connsiteX17" fmla="*/ 2813 w 10000"/>
                  <a:gd name="connsiteY17" fmla="*/ 8500 h 13425"/>
                  <a:gd name="connsiteX18" fmla="*/ 2074 w 10000"/>
                  <a:gd name="connsiteY18" fmla="*/ 8906 h 13425"/>
                  <a:gd name="connsiteX19" fmla="*/ 1401 w 10000"/>
                  <a:gd name="connsiteY19" fmla="*/ 8798 h 13425"/>
                  <a:gd name="connsiteX20" fmla="*/ 0 w 10000"/>
                  <a:gd name="connsiteY20" fmla="*/ 8834 h 13425"/>
                  <a:gd name="connsiteX21" fmla="*/ 20 w 10000"/>
                  <a:gd name="connsiteY21" fmla="*/ 4667 h 13425"/>
                  <a:gd name="connsiteX22" fmla="*/ 172 w 10000"/>
                  <a:gd name="connsiteY22" fmla="*/ 2667 h 13425"/>
                  <a:gd name="connsiteX23" fmla="*/ 452 w 10000"/>
                  <a:gd name="connsiteY23" fmla="*/ 2963 h 13425"/>
                  <a:gd name="connsiteX24" fmla="*/ 1412 w 10000"/>
                  <a:gd name="connsiteY24" fmla="*/ 2963 h 13425"/>
                  <a:gd name="connsiteX25" fmla="*/ 1844 w 10000"/>
                  <a:gd name="connsiteY25" fmla="*/ 2593 h 13425"/>
                  <a:gd name="connsiteX26" fmla="*/ 2275 w 10000"/>
                  <a:gd name="connsiteY26" fmla="*/ 2370 h 13425"/>
                  <a:gd name="connsiteX27" fmla="*/ 2848 w 10000"/>
                  <a:gd name="connsiteY27" fmla="*/ 1852 h 13425"/>
                  <a:gd name="connsiteX28" fmla="*/ 3117 w 10000"/>
                  <a:gd name="connsiteY28" fmla="*/ 1630 h 13425"/>
                  <a:gd name="connsiteX29" fmla="*/ 3678 w 10000"/>
                  <a:gd name="connsiteY29" fmla="*/ 667 h 13425"/>
                  <a:gd name="connsiteX30" fmla="*/ 3947 w 10000"/>
                  <a:gd name="connsiteY30" fmla="*/ 444 h 13425"/>
                  <a:gd name="connsiteX31" fmla="*/ 4357 w 10000"/>
                  <a:gd name="connsiteY31" fmla="*/ 74 h 13425"/>
                  <a:gd name="connsiteX32" fmla="*/ 4552 w 10000"/>
                  <a:gd name="connsiteY32" fmla="*/ 0 h 13425"/>
                  <a:gd name="connsiteX33" fmla="*/ 4843 w 10000"/>
                  <a:gd name="connsiteY33" fmla="*/ 222 h 13425"/>
                  <a:gd name="connsiteX34" fmla="*/ 5231 w 10000"/>
                  <a:gd name="connsiteY34" fmla="*/ 593 h 13425"/>
                  <a:gd name="connsiteX35" fmla="*/ 5652 w 10000"/>
                  <a:gd name="connsiteY35" fmla="*/ 1259 h 13425"/>
                  <a:gd name="connsiteX36" fmla="*/ 5954 w 10000"/>
                  <a:gd name="connsiteY36" fmla="*/ 1704 h 13425"/>
                  <a:gd name="connsiteX37" fmla="*/ 6300 w 10000"/>
                  <a:gd name="connsiteY37" fmla="*/ 2074 h 13425"/>
                  <a:gd name="connsiteX38" fmla="*/ 6882 w 10000"/>
                  <a:gd name="connsiteY38" fmla="*/ 2667 h 13425"/>
                  <a:gd name="connsiteX39" fmla="*/ 7292 w 10000"/>
                  <a:gd name="connsiteY39" fmla="*/ 2889 h 13425"/>
                  <a:gd name="connsiteX40" fmla="*/ 7724 w 10000"/>
                  <a:gd name="connsiteY40" fmla="*/ 3037 h 13425"/>
                  <a:gd name="connsiteX41" fmla="*/ 8177 w 10000"/>
                  <a:gd name="connsiteY41" fmla="*/ 3259 h 13425"/>
                  <a:gd name="connsiteX42" fmla="*/ 8684 w 10000"/>
                  <a:gd name="connsiteY42" fmla="*/ 3185 h 13425"/>
                  <a:gd name="connsiteX43" fmla="*/ 9008 w 10000"/>
                  <a:gd name="connsiteY43" fmla="*/ 3037 h 13425"/>
                  <a:gd name="connsiteX44" fmla="*/ 9267 w 10000"/>
                  <a:gd name="connsiteY44" fmla="*/ 2741 h 13425"/>
                  <a:gd name="connsiteX45" fmla="*/ 9439 w 10000"/>
                  <a:gd name="connsiteY45" fmla="*/ 2519 h 13425"/>
                  <a:gd name="connsiteX46" fmla="*/ 9698 w 10000"/>
                  <a:gd name="connsiteY46" fmla="*/ 1926 h 13425"/>
                  <a:gd name="connsiteX47" fmla="*/ 10000 w 10000"/>
                  <a:gd name="connsiteY47" fmla="*/ 1037 h 1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000" h="13425">
                    <a:moveTo>
                      <a:pt x="10000" y="1037"/>
                    </a:moveTo>
                    <a:lnTo>
                      <a:pt x="9277" y="10000"/>
                    </a:lnTo>
                    <a:cubicBezTo>
                      <a:pt x="9206" y="9630"/>
                      <a:pt x="9302" y="11244"/>
                      <a:pt x="9231" y="10874"/>
                    </a:cubicBezTo>
                    <a:cubicBezTo>
                      <a:pt x="9140" y="10405"/>
                      <a:pt x="9249" y="12415"/>
                      <a:pt x="9159" y="11946"/>
                    </a:cubicBezTo>
                    <a:cubicBezTo>
                      <a:pt x="9091" y="11502"/>
                      <a:pt x="9073" y="13813"/>
                      <a:pt x="9005" y="13369"/>
                    </a:cubicBezTo>
                    <a:cubicBezTo>
                      <a:pt x="8935" y="13215"/>
                      <a:pt x="8864" y="13061"/>
                      <a:pt x="8794" y="12907"/>
                    </a:cubicBezTo>
                    <a:cubicBezTo>
                      <a:pt x="8250" y="13427"/>
                      <a:pt x="8381" y="13009"/>
                      <a:pt x="8131" y="13309"/>
                    </a:cubicBezTo>
                    <a:lnTo>
                      <a:pt x="7646" y="13352"/>
                    </a:lnTo>
                    <a:lnTo>
                      <a:pt x="6635" y="11314"/>
                    </a:lnTo>
                    <a:cubicBezTo>
                      <a:pt x="6812" y="11007"/>
                      <a:pt x="6931" y="10699"/>
                      <a:pt x="7108" y="10392"/>
                    </a:cubicBezTo>
                    <a:cubicBezTo>
                      <a:pt x="7181" y="10142"/>
                      <a:pt x="7473" y="9838"/>
                      <a:pt x="7546" y="9588"/>
                    </a:cubicBezTo>
                    <a:cubicBezTo>
                      <a:pt x="7106" y="9005"/>
                      <a:pt x="7111" y="9097"/>
                      <a:pt x="6865" y="8588"/>
                    </a:cubicBezTo>
                    <a:lnTo>
                      <a:pt x="6321" y="8191"/>
                    </a:lnTo>
                    <a:cubicBezTo>
                      <a:pt x="5323" y="8670"/>
                      <a:pt x="5155" y="8596"/>
                      <a:pt x="4546" y="9075"/>
                    </a:cubicBezTo>
                    <a:lnTo>
                      <a:pt x="3645" y="9517"/>
                    </a:lnTo>
                    <a:cubicBezTo>
                      <a:pt x="3672" y="9099"/>
                      <a:pt x="3700" y="8682"/>
                      <a:pt x="3727" y="8264"/>
                    </a:cubicBezTo>
                    <a:lnTo>
                      <a:pt x="3445" y="6984"/>
                    </a:lnTo>
                    <a:cubicBezTo>
                      <a:pt x="3068" y="8078"/>
                      <a:pt x="3066" y="8013"/>
                      <a:pt x="2813" y="8500"/>
                    </a:cubicBezTo>
                    <a:cubicBezTo>
                      <a:pt x="2626" y="8893"/>
                      <a:pt x="2386" y="8679"/>
                      <a:pt x="2074" y="8906"/>
                    </a:cubicBezTo>
                    <a:lnTo>
                      <a:pt x="1401" y="8798"/>
                    </a:lnTo>
                    <a:lnTo>
                      <a:pt x="0" y="8834"/>
                    </a:lnTo>
                    <a:cubicBezTo>
                      <a:pt x="7" y="7445"/>
                      <a:pt x="13" y="6056"/>
                      <a:pt x="20" y="4667"/>
                    </a:cubicBezTo>
                    <a:cubicBezTo>
                      <a:pt x="70" y="4000"/>
                      <a:pt x="122" y="3334"/>
                      <a:pt x="172" y="2667"/>
                    </a:cubicBezTo>
                    <a:lnTo>
                      <a:pt x="452" y="2963"/>
                    </a:lnTo>
                    <a:lnTo>
                      <a:pt x="1412" y="2963"/>
                    </a:lnTo>
                    <a:lnTo>
                      <a:pt x="1844" y="2593"/>
                    </a:lnTo>
                    <a:lnTo>
                      <a:pt x="2275" y="2370"/>
                    </a:lnTo>
                    <a:lnTo>
                      <a:pt x="2848" y="1852"/>
                    </a:lnTo>
                    <a:lnTo>
                      <a:pt x="3117" y="1630"/>
                    </a:lnTo>
                    <a:lnTo>
                      <a:pt x="3678" y="667"/>
                    </a:lnTo>
                    <a:lnTo>
                      <a:pt x="3947" y="444"/>
                    </a:lnTo>
                    <a:lnTo>
                      <a:pt x="4357" y="74"/>
                    </a:lnTo>
                    <a:lnTo>
                      <a:pt x="4552" y="0"/>
                    </a:lnTo>
                    <a:lnTo>
                      <a:pt x="4843" y="222"/>
                    </a:lnTo>
                    <a:lnTo>
                      <a:pt x="5231" y="593"/>
                    </a:lnTo>
                    <a:lnTo>
                      <a:pt x="5652" y="1259"/>
                    </a:lnTo>
                    <a:lnTo>
                      <a:pt x="5954" y="1704"/>
                    </a:lnTo>
                    <a:lnTo>
                      <a:pt x="6300" y="2074"/>
                    </a:lnTo>
                    <a:lnTo>
                      <a:pt x="6882" y="2667"/>
                    </a:lnTo>
                    <a:lnTo>
                      <a:pt x="7292" y="2889"/>
                    </a:lnTo>
                    <a:lnTo>
                      <a:pt x="7724" y="3037"/>
                    </a:lnTo>
                    <a:lnTo>
                      <a:pt x="8177" y="3259"/>
                    </a:lnTo>
                    <a:lnTo>
                      <a:pt x="8684" y="3185"/>
                    </a:lnTo>
                    <a:lnTo>
                      <a:pt x="9008" y="3037"/>
                    </a:lnTo>
                    <a:lnTo>
                      <a:pt x="9267" y="2741"/>
                    </a:lnTo>
                    <a:lnTo>
                      <a:pt x="9439" y="2519"/>
                    </a:lnTo>
                    <a:cubicBezTo>
                      <a:pt x="9525" y="2321"/>
                      <a:pt x="9612" y="2124"/>
                      <a:pt x="9698" y="1926"/>
                    </a:cubicBezTo>
                    <a:cubicBezTo>
                      <a:pt x="9799" y="1630"/>
                      <a:pt x="9899" y="1333"/>
                      <a:pt x="10000" y="103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39"/>
              <p:cNvSpPr>
                <a:spLocks/>
              </p:cNvSpPr>
              <p:nvPr/>
            </p:nvSpPr>
            <p:spPr bwMode="auto">
              <a:xfrm>
                <a:off x="4937507" y="2018881"/>
                <a:ext cx="4103074" cy="1036985"/>
              </a:xfrm>
              <a:custGeom>
                <a:avLst/>
                <a:gdLst>
                  <a:gd name="T0" fmla="*/ 2147483647 w 2601"/>
                  <a:gd name="T1" fmla="*/ 2147483647 h 861"/>
                  <a:gd name="T2" fmla="*/ 2147483647 w 2601"/>
                  <a:gd name="T3" fmla="*/ 2147483647 h 861"/>
                  <a:gd name="T4" fmla="*/ 2147483647 w 2601"/>
                  <a:gd name="T5" fmla="*/ 2147483647 h 861"/>
                  <a:gd name="T6" fmla="*/ 2147483647 w 2601"/>
                  <a:gd name="T7" fmla="*/ 2147483647 h 861"/>
                  <a:gd name="T8" fmla="*/ 2147483647 w 2601"/>
                  <a:gd name="T9" fmla="*/ 2147483647 h 861"/>
                  <a:gd name="T10" fmla="*/ 2147483647 w 2601"/>
                  <a:gd name="T11" fmla="*/ 2147483647 h 861"/>
                  <a:gd name="T12" fmla="*/ 2147483647 w 2601"/>
                  <a:gd name="T13" fmla="*/ 2147483647 h 861"/>
                  <a:gd name="T14" fmla="*/ 2147483647 w 2601"/>
                  <a:gd name="T15" fmla="*/ 2147483647 h 861"/>
                  <a:gd name="T16" fmla="*/ 2147483647 w 2601"/>
                  <a:gd name="T17" fmla="*/ 2147483647 h 861"/>
                  <a:gd name="T18" fmla="*/ 2147483647 w 2601"/>
                  <a:gd name="T19" fmla="*/ 2147483647 h 861"/>
                  <a:gd name="T20" fmla="*/ 2147483647 w 2601"/>
                  <a:gd name="T21" fmla="*/ 2147483647 h 861"/>
                  <a:gd name="T22" fmla="*/ 2147483647 w 2601"/>
                  <a:gd name="T23" fmla="*/ 2147483647 h 861"/>
                  <a:gd name="T24" fmla="*/ 2147483647 w 2601"/>
                  <a:gd name="T25" fmla="*/ 2147483647 h 861"/>
                  <a:gd name="T26" fmla="*/ 2147483647 w 2601"/>
                  <a:gd name="T27" fmla="*/ 2147483647 h 861"/>
                  <a:gd name="T28" fmla="*/ 2147483647 w 2601"/>
                  <a:gd name="T29" fmla="*/ 2147483647 h 861"/>
                  <a:gd name="T30" fmla="*/ 2147483647 w 2601"/>
                  <a:gd name="T31" fmla="*/ 2147483647 h 861"/>
                  <a:gd name="T32" fmla="*/ 2147483647 w 2601"/>
                  <a:gd name="T33" fmla="*/ 2147483647 h 861"/>
                  <a:gd name="T34" fmla="*/ 2147483647 w 2601"/>
                  <a:gd name="T35" fmla="*/ 2147483647 h 861"/>
                  <a:gd name="T36" fmla="*/ 2147483647 w 2601"/>
                  <a:gd name="T37" fmla="*/ 2147483647 h 861"/>
                  <a:gd name="T38" fmla="*/ 2147483647 w 2601"/>
                  <a:gd name="T39" fmla="*/ 2147483647 h 861"/>
                  <a:gd name="T40" fmla="*/ 2147483647 w 2601"/>
                  <a:gd name="T41" fmla="*/ 2147483647 h 861"/>
                  <a:gd name="T42" fmla="*/ 2147483647 w 2601"/>
                  <a:gd name="T43" fmla="*/ 2147483647 h 861"/>
                  <a:gd name="T44" fmla="*/ 2147483647 w 2601"/>
                  <a:gd name="T45" fmla="*/ 2147483647 h 861"/>
                  <a:gd name="T46" fmla="*/ 2147483647 w 2601"/>
                  <a:gd name="T47" fmla="*/ 2147483647 h 861"/>
                  <a:gd name="T48" fmla="*/ 2147483647 w 2601"/>
                  <a:gd name="T49" fmla="*/ 2147483647 h 861"/>
                  <a:gd name="T50" fmla="*/ 2147483647 w 2601"/>
                  <a:gd name="T51" fmla="*/ 2147483647 h 861"/>
                  <a:gd name="T52" fmla="*/ 2147483647 w 2601"/>
                  <a:gd name="T53" fmla="*/ 2147483647 h 861"/>
                  <a:gd name="T54" fmla="*/ 2147483647 w 2601"/>
                  <a:gd name="T55" fmla="*/ 2147483647 h 861"/>
                  <a:gd name="T56" fmla="*/ 2147483647 w 2601"/>
                  <a:gd name="T57" fmla="*/ 0 h 861"/>
                  <a:gd name="T58" fmla="*/ 2147483647 w 2601"/>
                  <a:gd name="T59" fmla="*/ 2147483647 h 861"/>
                  <a:gd name="T60" fmla="*/ 2147483647 w 2601"/>
                  <a:gd name="T61" fmla="*/ 2147483647 h 861"/>
                  <a:gd name="T62" fmla="*/ 2147483647 w 2601"/>
                  <a:gd name="T63" fmla="*/ 2147483647 h 861"/>
                  <a:gd name="T64" fmla="*/ 2147483647 w 2601"/>
                  <a:gd name="T65" fmla="*/ 2147483647 h 861"/>
                  <a:gd name="T66" fmla="*/ 0 w 2601"/>
                  <a:gd name="T67" fmla="*/ 2147483647 h 861"/>
                  <a:gd name="T68" fmla="*/ 2147483647 w 2601"/>
                  <a:gd name="T69" fmla="*/ 2147483647 h 8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connsiteX0" fmla="*/ 75 w 9937"/>
                  <a:gd name="connsiteY0" fmla="*/ 5889 h 10000"/>
                  <a:gd name="connsiteX1" fmla="*/ 1206 w 9937"/>
                  <a:gd name="connsiteY1" fmla="*/ 6028 h 10000"/>
                  <a:gd name="connsiteX2" fmla="*/ 1806 w 9937"/>
                  <a:gd name="connsiteY2" fmla="*/ 6516 h 10000"/>
                  <a:gd name="connsiteX3" fmla="*/ 2267 w 9937"/>
                  <a:gd name="connsiteY3" fmla="*/ 7631 h 10000"/>
                  <a:gd name="connsiteX4" fmla="*/ 2371 w 9937"/>
                  <a:gd name="connsiteY4" fmla="*/ 8432 h 10000"/>
                  <a:gd name="connsiteX5" fmla="*/ 2498 w 9937"/>
                  <a:gd name="connsiteY5" fmla="*/ 10000 h 10000"/>
                  <a:gd name="connsiteX6" fmla="*/ 3789 w 9937"/>
                  <a:gd name="connsiteY6" fmla="*/ 3589 h 10000"/>
                  <a:gd name="connsiteX7" fmla="*/ 5589 w 9937"/>
                  <a:gd name="connsiteY7" fmla="*/ 3206 h 10000"/>
                  <a:gd name="connsiteX8" fmla="*/ 6754 w 9937"/>
                  <a:gd name="connsiteY8" fmla="*/ 2962 h 10000"/>
                  <a:gd name="connsiteX9" fmla="*/ 7284 w 9937"/>
                  <a:gd name="connsiteY9" fmla="*/ 3136 h 10000"/>
                  <a:gd name="connsiteX10" fmla="*/ 8034 w 9937"/>
                  <a:gd name="connsiteY10" fmla="*/ 3624 h 10000"/>
                  <a:gd name="connsiteX11" fmla="*/ 7884 w 9937"/>
                  <a:gd name="connsiteY11" fmla="*/ 3902 h 10000"/>
                  <a:gd name="connsiteX12" fmla="*/ 7065 w 9937"/>
                  <a:gd name="connsiteY12" fmla="*/ 4425 h 10000"/>
                  <a:gd name="connsiteX13" fmla="*/ 7503 w 9937"/>
                  <a:gd name="connsiteY13" fmla="*/ 4878 h 10000"/>
                  <a:gd name="connsiteX14" fmla="*/ 8184 w 9937"/>
                  <a:gd name="connsiteY14" fmla="*/ 5436 h 10000"/>
                  <a:gd name="connsiteX15" fmla="*/ 8714 w 9937"/>
                  <a:gd name="connsiteY15" fmla="*/ 5366 h 10000"/>
                  <a:gd name="connsiteX16" fmla="*/ 9141 w 9937"/>
                  <a:gd name="connsiteY16" fmla="*/ 5261 h 10000"/>
                  <a:gd name="connsiteX17" fmla="*/ 9418 w 9937"/>
                  <a:gd name="connsiteY17" fmla="*/ 5192 h 10000"/>
                  <a:gd name="connsiteX18" fmla="*/ 9649 w 9937"/>
                  <a:gd name="connsiteY18" fmla="*/ 5401 h 10000"/>
                  <a:gd name="connsiteX19" fmla="*/ 9937 w 9937"/>
                  <a:gd name="connsiteY19" fmla="*/ 3833 h 10000"/>
                  <a:gd name="connsiteX20" fmla="*/ 9453 w 9937"/>
                  <a:gd name="connsiteY20" fmla="*/ 2787 h 10000"/>
                  <a:gd name="connsiteX21" fmla="*/ 9176 w 9937"/>
                  <a:gd name="connsiteY21" fmla="*/ 2021 h 10000"/>
                  <a:gd name="connsiteX22" fmla="*/ 8622 w 9937"/>
                  <a:gd name="connsiteY22" fmla="*/ 1742 h 10000"/>
                  <a:gd name="connsiteX23" fmla="*/ 8092 w 9937"/>
                  <a:gd name="connsiteY23" fmla="*/ 976 h 10000"/>
                  <a:gd name="connsiteX24" fmla="*/ 7596 w 9937"/>
                  <a:gd name="connsiteY24" fmla="*/ 1150 h 10000"/>
                  <a:gd name="connsiteX25" fmla="*/ 6938 w 9937"/>
                  <a:gd name="connsiteY25" fmla="*/ 1812 h 10000"/>
                  <a:gd name="connsiteX26" fmla="*/ 6142 w 9937"/>
                  <a:gd name="connsiteY26" fmla="*/ 1185 h 10000"/>
                  <a:gd name="connsiteX27" fmla="*/ 5750 w 9937"/>
                  <a:gd name="connsiteY27" fmla="*/ 348 h 10000"/>
                  <a:gd name="connsiteX28" fmla="*/ 5173 w 9937"/>
                  <a:gd name="connsiteY28" fmla="*/ 0 h 10000"/>
                  <a:gd name="connsiteX29" fmla="*/ 4470 w 9937"/>
                  <a:gd name="connsiteY29" fmla="*/ 209 h 10000"/>
                  <a:gd name="connsiteX30" fmla="*/ 3374 w 9937"/>
                  <a:gd name="connsiteY30" fmla="*/ 1324 h 10000"/>
                  <a:gd name="connsiteX31" fmla="*/ 2486 w 9937"/>
                  <a:gd name="connsiteY31" fmla="*/ 2021 h 10000"/>
                  <a:gd name="connsiteX32" fmla="*/ 1586 w 9937"/>
                  <a:gd name="connsiteY32" fmla="*/ 2230 h 10000"/>
                  <a:gd name="connsiteX33" fmla="*/ 0 w 9937"/>
                  <a:gd name="connsiteY33" fmla="*/ 3241 h 10000"/>
                  <a:gd name="connsiteX34" fmla="*/ 75 w 9937"/>
                  <a:gd name="connsiteY34" fmla="*/ 5889 h 10000"/>
                  <a:gd name="connsiteX0" fmla="*/ 75 w 10000"/>
                  <a:gd name="connsiteY0" fmla="*/ 5889 h 10000"/>
                  <a:gd name="connsiteX1" fmla="*/ 1214 w 10000"/>
                  <a:gd name="connsiteY1" fmla="*/ 6028 h 10000"/>
                  <a:gd name="connsiteX2" fmla="*/ 1817 w 10000"/>
                  <a:gd name="connsiteY2" fmla="*/ 6516 h 10000"/>
                  <a:gd name="connsiteX3" fmla="*/ 2281 w 10000"/>
                  <a:gd name="connsiteY3" fmla="*/ 7631 h 10000"/>
                  <a:gd name="connsiteX4" fmla="*/ 2386 w 10000"/>
                  <a:gd name="connsiteY4" fmla="*/ 8432 h 10000"/>
                  <a:gd name="connsiteX5" fmla="*/ 2514 w 10000"/>
                  <a:gd name="connsiteY5" fmla="*/ 10000 h 10000"/>
                  <a:gd name="connsiteX6" fmla="*/ 3813 w 10000"/>
                  <a:gd name="connsiteY6" fmla="*/ 3589 h 10000"/>
                  <a:gd name="connsiteX7" fmla="*/ 5624 w 10000"/>
                  <a:gd name="connsiteY7" fmla="*/ 3206 h 10000"/>
                  <a:gd name="connsiteX8" fmla="*/ 6797 w 10000"/>
                  <a:gd name="connsiteY8" fmla="*/ 2962 h 10000"/>
                  <a:gd name="connsiteX9" fmla="*/ 7330 w 10000"/>
                  <a:gd name="connsiteY9" fmla="*/ 3136 h 10000"/>
                  <a:gd name="connsiteX10" fmla="*/ 8085 w 10000"/>
                  <a:gd name="connsiteY10" fmla="*/ 3624 h 10000"/>
                  <a:gd name="connsiteX11" fmla="*/ 7934 w 10000"/>
                  <a:gd name="connsiteY11" fmla="*/ 3902 h 10000"/>
                  <a:gd name="connsiteX12" fmla="*/ 7110 w 10000"/>
                  <a:gd name="connsiteY12" fmla="*/ 4425 h 10000"/>
                  <a:gd name="connsiteX13" fmla="*/ 7551 w 10000"/>
                  <a:gd name="connsiteY13" fmla="*/ 4878 h 10000"/>
                  <a:gd name="connsiteX14" fmla="*/ 8236 w 10000"/>
                  <a:gd name="connsiteY14" fmla="*/ 5436 h 10000"/>
                  <a:gd name="connsiteX15" fmla="*/ 8769 w 10000"/>
                  <a:gd name="connsiteY15" fmla="*/ 5366 h 10000"/>
                  <a:gd name="connsiteX16" fmla="*/ 9199 w 10000"/>
                  <a:gd name="connsiteY16" fmla="*/ 5261 h 10000"/>
                  <a:gd name="connsiteX17" fmla="*/ 9478 w 10000"/>
                  <a:gd name="connsiteY17" fmla="*/ 5192 h 10000"/>
                  <a:gd name="connsiteX18" fmla="*/ 9710 w 10000"/>
                  <a:gd name="connsiteY18" fmla="*/ 5401 h 10000"/>
                  <a:gd name="connsiteX19" fmla="*/ 10000 w 10000"/>
                  <a:gd name="connsiteY19" fmla="*/ 3833 h 10000"/>
                  <a:gd name="connsiteX20" fmla="*/ 9513 w 10000"/>
                  <a:gd name="connsiteY20" fmla="*/ 2787 h 10000"/>
                  <a:gd name="connsiteX21" fmla="*/ 9234 w 10000"/>
                  <a:gd name="connsiteY21" fmla="*/ 2021 h 10000"/>
                  <a:gd name="connsiteX22" fmla="*/ 8677 w 10000"/>
                  <a:gd name="connsiteY22" fmla="*/ 1742 h 10000"/>
                  <a:gd name="connsiteX23" fmla="*/ 8143 w 10000"/>
                  <a:gd name="connsiteY23" fmla="*/ 976 h 10000"/>
                  <a:gd name="connsiteX24" fmla="*/ 7644 w 10000"/>
                  <a:gd name="connsiteY24" fmla="*/ 1150 h 10000"/>
                  <a:gd name="connsiteX25" fmla="*/ 6982 w 10000"/>
                  <a:gd name="connsiteY25" fmla="*/ 1812 h 10000"/>
                  <a:gd name="connsiteX26" fmla="*/ 6181 w 10000"/>
                  <a:gd name="connsiteY26" fmla="*/ 1185 h 10000"/>
                  <a:gd name="connsiteX27" fmla="*/ 5786 w 10000"/>
                  <a:gd name="connsiteY27" fmla="*/ 348 h 10000"/>
                  <a:gd name="connsiteX28" fmla="*/ 5206 w 10000"/>
                  <a:gd name="connsiteY28" fmla="*/ 0 h 10000"/>
                  <a:gd name="connsiteX29" fmla="*/ 4498 w 10000"/>
                  <a:gd name="connsiteY29" fmla="*/ 209 h 10000"/>
                  <a:gd name="connsiteX30" fmla="*/ 3395 w 10000"/>
                  <a:gd name="connsiteY30" fmla="*/ 1324 h 10000"/>
                  <a:gd name="connsiteX31" fmla="*/ 2502 w 10000"/>
                  <a:gd name="connsiteY31" fmla="*/ 2021 h 10000"/>
                  <a:gd name="connsiteX32" fmla="*/ 1485 w 10000"/>
                  <a:gd name="connsiteY32" fmla="*/ 3267 h 10000"/>
                  <a:gd name="connsiteX33" fmla="*/ 0 w 10000"/>
                  <a:gd name="connsiteY33" fmla="*/ 3241 h 10000"/>
                  <a:gd name="connsiteX34" fmla="*/ 75 w 10000"/>
                  <a:gd name="connsiteY34" fmla="*/ 5889 h 10000"/>
                  <a:gd name="connsiteX0" fmla="*/ 75 w 10000"/>
                  <a:gd name="connsiteY0" fmla="*/ 5889 h 10000"/>
                  <a:gd name="connsiteX1" fmla="*/ 1214 w 10000"/>
                  <a:gd name="connsiteY1" fmla="*/ 6028 h 10000"/>
                  <a:gd name="connsiteX2" fmla="*/ 1817 w 10000"/>
                  <a:gd name="connsiteY2" fmla="*/ 6516 h 10000"/>
                  <a:gd name="connsiteX3" fmla="*/ 2281 w 10000"/>
                  <a:gd name="connsiteY3" fmla="*/ 7631 h 10000"/>
                  <a:gd name="connsiteX4" fmla="*/ 2386 w 10000"/>
                  <a:gd name="connsiteY4" fmla="*/ 8432 h 10000"/>
                  <a:gd name="connsiteX5" fmla="*/ 2514 w 10000"/>
                  <a:gd name="connsiteY5" fmla="*/ 10000 h 10000"/>
                  <a:gd name="connsiteX6" fmla="*/ 3813 w 10000"/>
                  <a:gd name="connsiteY6" fmla="*/ 3589 h 10000"/>
                  <a:gd name="connsiteX7" fmla="*/ 5624 w 10000"/>
                  <a:gd name="connsiteY7" fmla="*/ 3206 h 10000"/>
                  <a:gd name="connsiteX8" fmla="*/ 6797 w 10000"/>
                  <a:gd name="connsiteY8" fmla="*/ 2962 h 10000"/>
                  <a:gd name="connsiteX9" fmla="*/ 7330 w 10000"/>
                  <a:gd name="connsiteY9" fmla="*/ 3136 h 10000"/>
                  <a:gd name="connsiteX10" fmla="*/ 8085 w 10000"/>
                  <a:gd name="connsiteY10" fmla="*/ 3624 h 10000"/>
                  <a:gd name="connsiteX11" fmla="*/ 7934 w 10000"/>
                  <a:gd name="connsiteY11" fmla="*/ 3902 h 10000"/>
                  <a:gd name="connsiteX12" fmla="*/ 7110 w 10000"/>
                  <a:gd name="connsiteY12" fmla="*/ 4425 h 10000"/>
                  <a:gd name="connsiteX13" fmla="*/ 7551 w 10000"/>
                  <a:gd name="connsiteY13" fmla="*/ 4878 h 10000"/>
                  <a:gd name="connsiteX14" fmla="*/ 8236 w 10000"/>
                  <a:gd name="connsiteY14" fmla="*/ 5436 h 10000"/>
                  <a:gd name="connsiteX15" fmla="*/ 8769 w 10000"/>
                  <a:gd name="connsiteY15" fmla="*/ 5366 h 10000"/>
                  <a:gd name="connsiteX16" fmla="*/ 9199 w 10000"/>
                  <a:gd name="connsiteY16" fmla="*/ 5261 h 10000"/>
                  <a:gd name="connsiteX17" fmla="*/ 9478 w 10000"/>
                  <a:gd name="connsiteY17" fmla="*/ 5192 h 10000"/>
                  <a:gd name="connsiteX18" fmla="*/ 9710 w 10000"/>
                  <a:gd name="connsiteY18" fmla="*/ 5401 h 10000"/>
                  <a:gd name="connsiteX19" fmla="*/ 10000 w 10000"/>
                  <a:gd name="connsiteY19" fmla="*/ 3833 h 10000"/>
                  <a:gd name="connsiteX20" fmla="*/ 9513 w 10000"/>
                  <a:gd name="connsiteY20" fmla="*/ 2787 h 10000"/>
                  <a:gd name="connsiteX21" fmla="*/ 9234 w 10000"/>
                  <a:gd name="connsiteY21" fmla="*/ 2021 h 10000"/>
                  <a:gd name="connsiteX22" fmla="*/ 8677 w 10000"/>
                  <a:gd name="connsiteY22" fmla="*/ 1742 h 10000"/>
                  <a:gd name="connsiteX23" fmla="*/ 8143 w 10000"/>
                  <a:gd name="connsiteY23" fmla="*/ 976 h 10000"/>
                  <a:gd name="connsiteX24" fmla="*/ 7644 w 10000"/>
                  <a:gd name="connsiteY24" fmla="*/ 1150 h 10000"/>
                  <a:gd name="connsiteX25" fmla="*/ 6982 w 10000"/>
                  <a:gd name="connsiteY25" fmla="*/ 1812 h 10000"/>
                  <a:gd name="connsiteX26" fmla="*/ 6181 w 10000"/>
                  <a:gd name="connsiteY26" fmla="*/ 1185 h 10000"/>
                  <a:gd name="connsiteX27" fmla="*/ 5786 w 10000"/>
                  <a:gd name="connsiteY27" fmla="*/ 348 h 10000"/>
                  <a:gd name="connsiteX28" fmla="*/ 5206 w 10000"/>
                  <a:gd name="connsiteY28" fmla="*/ 0 h 10000"/>
                  <a:gd name="connsiteX29" fmla="*/ 4498 w 10000"/>
                  <a:gd name="connsiteY29" fmla="*/ 209 h 10000"/>
                  <a:gd name="connsiteX30" fmla="*/ 3395 w 10000"/>
                  <a:gd name="connsiteY30" fmla="*/ 1324 h 10000"/>
                  <a:gd name="connsiteX31" fmla="*/ 2518 w 10000"/>
                  <a:gd name="connsiteY31" fmla="*/ 3214 h 10000"/>
                  <a:gd name="connsiteX32" fmla="*/ 1485 w 10000"/>
                  <a:gd name="connsiteY32" fmla="*/ 3267 h 10000"/>
                  <a:gd name="connsiteX33" fmla="*/ 0 w 10000"/>
                  <a:gd name="connsiteY33" fmla="*/ 3241 h 10000"/>
                  <a:gd name="connsiteX34" fmla="*/ 75 w 10000"/>
                  <a:gd name="connsiteY34" fmla="*/ 5889 h 10000"/>
                  <a:gd name="connsiteX0" fmla="*/ 75 w 10000"/>
                  <a:gd name="connsiteY0" fmla="*/ 5889 h 10000"/>
                  <a:gd name="connsiteX1" fmla="*/ 1214 w 10000"/>
                  <a:gd name="connsiteY1" fmla="*/ 6028 h 10000"/>
                  <a:gd name="connsiteX2" fmla="*/ 1817 w 10000"/>
                  <a:gd name="connsiteY2" fmla="*/ 6516 h 10000"/>
                  <a:gd name="connsiteX3" fmla="*/ 2281 w 10000"/>
                  <a:gd name="connsiteY3" fmla="*/ 7631 h 10000"/>
                  <a:gd name="connsiteX4" fmla="*/ 2386 w 10000"/>
                  <a:gd name="connsiteY4" fmla="*/ 8432 h 10000"/>
                  <a:gd name="connsiteX5" fmla="*/ 2514 w 10000"/>
                  <a:gd name="connsiteY5" fmla="*/ 10000 h 10000"/>
                  <a:gd name="connsiteX6" fmla="*/ 3813 w 10000"/>
                  <a:gd name="connsiteY6" fmla="*/ 3589 h 10000"/>
                  <a:gd name="connsiteX7" fmla="*/ 5624 w 10000"/>
                  <a:gd name="connsiteY7" fmla="*/ 3206 h 10000"/>
                  <a:gd name="connsiteX8" fmla="*/ 6797 w 10000"/>
                  <a:gd name="connsiteY8" fmla="*/ 2962 h 10000"/>
                  <a:gd name="connsiteX9" fmla="*/ 7330 w 10000"/>
                  <a:gd name="connsiteY9" fmla="*/ 3136 h 10000"/>
                  <a:gd name="connsiteX10" fmla="*/ 8085 w 10000"/>
                  <a:gd name="connsiteY10" fmla="*/ 3624 h 10000"/>
                  <a:gd name="connsiteX11" fmla="*/ 7934 w 10000"/>
                  <a:gd name="connsiteY11" fmla="*/ 3902 h 10000"/>
                  <a:gd name="connsiteX12" fmla="*/ 7110 w 10000"/>
                  <a:gd name="connsiteY12" fmla="*/ 4425 h 10000"/>
                  <a:gd name="connsiteX13" fmla="*/ 7551 w 10000"/>
                  <a:gd name="connsiteY13" fmla="*/ 4878 h 10000"/>
                  <a:gd name="connsiteX14" fmla="*/ 8236 w 10000"/>
                  <a:gd name="connsiteY14" fmla="*/ 5436 h 10000"/>
                  <a:gd name="connsiteX15" fmla="*/ 8769 w 10000"/>
                  <a:gd name="connsiteY15" fmla="*/ 5366 h 10000"/>
                  <a:gd name="connsiteX16" fmla="*/ 9199 w 10000"/>
                  <a:gd name="connsiteY16" fmla="*/ 5261 h 10000"/>
                  <a:gd name="connsiteX17" fmla="*/ 9478 w 10000"/>
                  <a:gd name="connsiteY17" fmla="*/ 5192 h 10000"/>
                  <a:gd name="connsiteX18" fmla="*/ 9710 w 10000"/>
                  <a:gd name="connsiteY18" fmla="*/ 5401 h 10000"/>
                  <a:gd name="connsiteX19" fmla="*/ 10000 w 10000"/>
                  <a:gd name="connsiteY19" fmla="*/ 3833 h 10000"/>
                  <a:gd name="connsiteX20" fmla="*/ 9513 w 10000"/>
                  <a:gd name="connsiteY20" fmla="*/ 2787 h 10000"/>
                  <a:gd name="connsiteX21" fmla="*/ 9234 w 10000"/>
                  <a:gd name="connsiteY21" fmla="*/ 2021 h 10000"/>
                  <a:gd name="connsiteX22" fmla="*/ 8677 w 10000"/>
                  <a:gd name="connsiteY22" fmla="*/ 1742 h 10000"/>
                  <a:gd name="connsiteX23" fmla="*/ 8143 w 10000"/>
                  <a:gd name="connsiteY23" fmla="*/ 976 h 10000"/>
                  <a:gd name="connsiteX24" fmla="*/ 7644 w 10000"/>
                  <a:gd name="connsiteY24" fmla="*/ 1150 h 10000"/>
                  <a:gd name="connsiteX25" fmla="*/ 6982 w 10000"/>
                  <a:gd name="connsiteY25" fmla="*/ 1812 h 10000"/>
                  <a:gd name="connsiteX26" fmla="*/ 6181 w 10000"/>
                  <a:gd name="connsiteY26" fmla="*/ 1185 h 10000"/>
                  <a:gd name="connsiteX27" fmla="*/ 5786 w 10000"/>
                  <a:gd name="connsiteY27" fmla="*/ 348 h 10000"/>
                  <a:gd name="connsiteX28" fmla="*/ 5206 w 10000"/>
                  <a:gd name="connsiteY28" fmla="*/ 0 h 10000"/>
                  <a:gd name="connsiteX29" fmla="*/ 4498 w 10000"/>
                  <a:gd name="connsiteY29" fmla="*/ 209 h 10000"/>
                  <a:gd name="connsiteX30" fmla="*/ 3395 w 10000"/>
                  <a:gd name="connsiteY30" fmla="*/ 1324 h 10000"/>
                  <a:gd name="connsiteX31" fmla="*/ 3026 w 10000"/>
                  <a:gd name="connsiteY31" fmla="*/ 3213 h 10000"/>
                  <a:gd name="connsiteX32" fmla="*/ 2518 w 10000"/>
                  <a:gd name="connsiteY32" fmla="*/ 3214 h 10000"/>
                  <a:gd name="connsiteX33" fmla="*/ 1485 w 10000"/>
                  <a:gd name="connsiteY33" fmla="*/ 3267 h 10000"/>
                  <a:gd name="connsiteX34" fmla="*/ 0 w 10000"/>
                  <a:gd name="connsiteY34" fmla="*/ 3241 h 10000"/>
                  <a:gd name="connsiteX35" fmla="*/ 75 w 10000"/>
                  <a:gd name="connsiteY35" fmla="*/ 5889 h 10000"/>
                  <a:gd name="connsiteX0" fmla="*/ 75 w 10000"/>
                  <a:gd name="connsiteY0" fmla="*/ 5889 h 10000"/>
                  <a:gd name="connsiteX1" fmla="*/ 1214 w 10000"/>
                  <a:gd name="connsiteY1" fmla="*/ 6028 h 10000"/>
                  <a:gd name="connsiteX2" fmla="*/ 1817 w 10000"/>
                  <a:gd name="connsiteY2" fmla="*/ 6516 h 10000"/>
                  <a:gd name="connsiteX3" fmla="*/ 2281 w 10000"/>
                  <a:gd name="connsiteY3" fmla="*/ 7631 h 10000"/>
                  <a:gd name="connsiteX4" fmla="*/ 2386 w 10000"/>
                  <a:gd name="connsiteY4" fmla="*/ 8432 h 10000"/>
                  <a:gd name="connsiteX5" fmla="*/ 2514 w 10000"/>
                  <a:gd name="connsiteY5" fmla="*/ 10000 h 10000"/>
                  <a:gd name="connsiteX6" fmla="*/ 3813 w 10000"/>
                  <a:gd name="connsiteY6" fmla="*/ 3589 h 10000"/>
                  <a:gd name="connsiteX7" fmla="*/ 5624 w 10000"/>
                  <a:gd name="connsiteY7" fmla="*/ 3206 h 10000"/>
                  <a:gd name="connsiteX8" fmla="*/ 6797 w 10000"/>
                  <a:gd name="connsiteY8" fmla="*/ 2962 h 10000"/>
                  <a:gd name="connsiteX9" fmla="*/ 7330 w 10000"/>
                  <a:gd name="connsiteY9" fmla="*/ 3136 h 10000"/>
                  <a:gd name="connsiteX10" fmla="*/ 8085 w 10000"/>
                  <a:gd name="connsiteY10" fmla="*/ 3624 h 10000"/>
                  <a:gd name="connsiteX11" fmla="*/ 7934 w 10000"/>
                  <a:gd name="connsiteY11" fmla="*/ 3902 h 10000"/>
                  <a:gd name="connsiteX12" fmla="*/ 7110 w 10000"/>
                  <a:gd name="connsiteY12" fmla="*/ 4425 h 10000"/>
                  <a:gd name="connsiteX13" fmla="*/ 7551 w 10000"/>
                  <a:gd name="connsiteY13" fmla="*/ 4878 h 10000"/>
                  <a:gd name="connsiteX14" fmla="*/ 8236 w 10000"/>
                  <a:gd name="connsiteY14" fmla="*/ 5436 h 10000"/>
                  <a:gd name="connsiteX15" fmla="*/ 8769 w 10000"/>
                  <a:gd name="connsiteY15" fmla="*/ 5366 h 10000"/>
                  <a:gd name="connsiteX16" fmla="*/ 9199 w 10000"/>
                  <a:gd name="connsiteY16" fmla="*/ 5261 h 10000"/>
                  <a:gd name="connsiteX17" fmla="*/ 9478 w 10000"/>
                  <a:gd name="connsiteY17" fmla="*/ 5192 h 10000"/>
                  <a:gd name="connsiteX18" fmla="*/ 9710 w 10000"/>
                  <a:gd name="connsiteY18" fmla="*/ 5401 h 10000"/>
                  <a:gd name="connsiteX19" fmla="*/ 10000 w 10000"/>
                  <a:gd name="connsiteY19" fmla="*/ 3833 h 10000"/>
                  <a:gd name="connsiteX20" fmla="*/ 9513 w 10000"/>
                  <a:gd name="connsiteY20" fmla="*/ 2787 h 10000"/>
                  <a:gd name="connsiteX21" fmla="*/ 9234 w 10000"/>
                  <a:gd name="connsiteY21" fmla="*/ 2021 h 10000"/>
                  <a:gd name="connsiteX22" fmla="*/ 8677 w 10000"/>
                  <a:gd name="connsiteY22" fmla="*/ 1742 h 10000"/>
                  <a:gd name="connsiteX23" fmla="*/ 8143 w 10000"/>
                  <a:gd name="connsiteY23" fmla="*/ 976 h 10000"/>
                  <a:gd name="connsiteX24" fmla="*/ 7644 w 10000"/>
                  <a:gd name="connsiteY24" fmla="*/ 1150 h 10000"/>
                  <a:gd name="connsiteX25" fmla="*/ 6982 w 10000"/>
                  <a:gd name="connsiteY25" fmla="*/ 1812 h 10000"/>
                  <a:gd name="connsiteX26" fmla="*/ 6181 w 10000"/>
                  <a:gd name="connsiteY26" fmla="*/ 1185 h 10000"/>
                  <a:gd name="connsiteX27" fmla="*/ 5786 w 10000"/>
                  <a:gd name="connsiteY27" fmla="*/ 348 h 10000"/>
                  <a:gd name="connsiteX28" fmla="*/ 5206 w 10000"/>
                  <a:gd name="connsiteY28" fmla="*/ 0 h 10000"/>
                  <a:gd name="connsiteX29" fmla="*/ 4498 w 10000"/>
                  <a:gd name="connsiteY29" fmla="*/ 209 h 10000"/>
                  <a:gd name="connsiteX30" fmla="*/ 3719 w 10000"/>
                  <a:gd name="connsiteY30" fmla="*/ 2413 h 10000"/>
                  <a:gd name="connsiteX31" fmla="*/ 3026 w 10000"/>
                  <a:gd name="connsiteY31" fmla="*/ 3213 h 10000"/>
                  <a:gd name="connsiteX32" fmla="*/ 2518 w 10000"/>
                  <a:gd name="connsiteY32" fmla="*/ 3214 h 10000"/>
                  <a:gd name="connsiteX33" fmla="*/ 1485 w 10000"/>
                  <a:gd name="connsiteY33" fmla="*/ 3267 h 10000"/>
                  <a:gd name="connsiteX34" fmla="*/ 0 w 10000"/>
                  <a:gd name="connsiteY34" fmla="*/ 3241 h 10000"/>
                  <a:gd name="connsiteX35" fmla="*/ 75 w 10000"/>
                  <a:gd name="connsiteY35" fmla="*/ 5889 h 10000"/>
                  <a:gd name="connsiteX0" fmla="*/ 75 w 10000"/>
                  <a:gd name="connsiteY0" fmla="*/ 5889 h 10000"/>
                  <a:gd name="connsiteX1" fmla="*/ 1214 w 10000"/>
                  <a:gd name="connsiteY1" fmla="*/ 6028 h 10000"/>
                  <a:gd name="connsiteX2" fmla="*/ 1817 w 10000"/>
                  <a:gd name="connsiteY2" fmla="*/ 6516 h 10000"/>
                  <a:gd name="connsiteX3" fmla="*/ 2281 w 10000"/>
                  <a:gd name="connsiteY3" fmla="*/ 7631 h 10000"/>
                  <a:gd name="connsiteX4" fmla="*/ 2386 w 10000"/>
                  <a:gd name="connsiteY4" fmla="*/ 8432 h 10000"/>
                  <a:gd name="connsiteX5" fmla="*/ 2514 w 10000"/>
                  <a:gd name="connsiteY5" fmla="*/ 10000 h 10000"/>
                  <a:gd name="connsiteX6" fmla="*/ 3813 w 10000"/>
                  <a:gd name="connsiteY6" fmla="*/ 3589 h 10000"/>
                  <a:gd name="connsiteX7" fmla="*/ 5624 w 10000"/>
                  <a:gd name="connsiteY7" fmla="*/ 3206 h 10000"/>
                  <a:gd name="connsiteX8" fmla="*/ 6797 w 10000"/>
                  <a:gd name="connsiteY8" fmla="*/ 2962 h 10000"/>
                  <a:gd name="connsiteX9" fmla="*/ 7330 w 10000"/>
                  <a:gd name="connsiteY9" fmla="*/ 3136 h 10000"/>
                  <a:gd name="connsiteX10" fmla="*/ 8085 w 10000"/>
                  <a:gd name="connsiteY10" fmla="*/ 3624 h 10000"/>
                  <a:gd name="connsiteX11" fmla="*/ 7934 w 10000"/>
                  <a:gd name="connsiteY11" fmla="*/ 3902 h 10000"/>
                  <a:gd name="connsiteX12" fmla="*/ 7110 w 10000"/>
                  <a:gd name="connsiteY12" fmla="*/ 4425 h 10000"/>
                  <a:gd name="connsiteX13" fmla="*/ 7551 w 10000"/>
                  <a:gd name="connsiteY13" fmla="*/ 4878 h 10000"/>
                  <a:gd name="connsiteX14" fmla="*/ 8236 w 10000"/>
                  <a:gd name="connsiteY14" fmla="*/ 5436 h 10000"/>
                  <a:gd name="connsiteX15" fmla="*/ 8769 w 10000"/>
                  <a:gd name="connsiteY15" fmla="*/ 5366 h 10000"/>
                  <a:gd name="connsiteX16" fmla="*/ 9199 w 10000"/>
                  <a:gd name="connsiteY16" fmla="*/ 5261 h 10000"/>
                  <a:gd name="connsiteX17" fmla="*/ 9478 w 10000"/>
                  <a:gd name="connsiteY17" fmla="*/ 5192 h 10000"/>
                  <a:gd name="connsiteX18" fmla="*/ 9710 w 10000"/>
                  <a:gd name="connsiteY18" fmla="*/ 5401 h 10000"/>
                  <a:gd name="connsiteX19" fmla="*/ 10000 w 10000"/>
                  <a:gd name="connsiteY19" fmla="*/ 3833 h 10000"/>
                  <a:gd name="connsiteX20" fmla="*/ 9513 w 10000"/>
                  <a:gd name="connsiteY20" fmla="*/ 2787 h 10000"/>
                  <a:gd name="connsiteX21" fmla="*/ 9234 w 10000"/>
                  <a:gd name="connsiteY21" fmla="*/ 2021 h 10000"/>
                  <a:gd name="connsiteX22" fmla="*/ 8677 w 10000"/>
                  <a:gd name="connsiteY22" fmla="*/ 1742 h 10000"/>
                  <a:gd name="connsiteX23" fmla="*/ 8143 w 10000"/>
                  <a:gd name="connsiteY23" fmla="*/ 976 h 10000"/>
                  <a:gd name="connsiteX24" fmla="*/ 7644 w 10000"/>
                  <a:gd name="connsiteY24" fmla="*/ 1150 h 10000"/>
                  <a:gd name="connsiteX25" fmla="*/ 6982 w 10000"/>
                  <a:gd name="connsiteY25" fmla="*/ 1812 h 10000"/>
                  <a:gd name="connsiteX26" fmla="*/ 6181 w 10000"/>
                  <a:gd name="connsiteY26" fmla="*/ 1185 h 10000"/>
                  <a:gd name="connsiteX27" fmla="*/ 5786 w 10000"/>
                  <a:gd name="connsiteY27" fmla="*/ 348 h 10000"/>
                  <a:gd name="connsiteX28" fmla="*/ 5206 w 10000"/>
                  <a:gd name="connsiteY28" fmla="*/ 0 h 10000"/>
                  <a:gd name="connsiteX29" fmla="*/ 4048 w 10000"/>
                  <a:gd name="connsiteY29" fmla="*/ 3009 h 10000"/>
                  <a:gd name="connsiteX30" fmla="*/ 3719 w 10000"/>
                  <a:gd name="connsiteY30" fmla="*/ 2413 h 10000"/>
                  <a:gd name="connsiteX31" fmla="*/ 3026 w 10000"/>
                  <a:gd name="connsiteY31" fmla="*/ 3213 h 10000"/>
                  <a:gd name="connsiteX32" fmla="*/ 2518 w 10000"/>
                  <a:gd name="connsiteY32" fmla="*/ 3214 h 10000"/>
                  <a:gd name="connsiteX33" fmla="*/ 1485 w 10000"/>
                  <a:gd name="connsiteY33" fmla="*/ 3267 h 10000"/>
                  <a:gd name="connsiteX34" fmla="*/ 0 w 10000"/>
                  <a:gd name="connsiteY34" fmla="*/ 3241 h 10000"/>
                  <a:gd name="connsiteX35" fmla="*/ 75 w 10000"/>
                  <a:gd name="connsiteY35" fmla="*/ 5889 h 10000"/>
                  <a:gd name="connsiteX0" fmla="*/ 75 w 10000"/>
                  <a:gd name="connsiteY0" fmla="*/ 5541 h 9652"/>
                  <a:gd name="connsiteX1" fmla="*/ 1214 w 10000"/>
                  <a:gd name="connsiteY1" fmla="*/ 5680 h 9652"/>
                  <a:gd name="connsiteX2" fmla="*/ 1817 w 10000"/>
                  <a:gd name="connsiteY2" fmla="*/ 6168 h 9652"/>
                  <a:gd name="connsiteX3" fmla="*/ 2281 w 10000"/>
                  <a:gd name="connsiteY3" fmla="*/ 7283 h 9652"/>
                  <a:gd name="connsiteX4" fmla="*/ 2386 w 10000"/>
                  <a:gd name="connsiteY4" fmla="*/ 8084 h 9652"/>
                  <a:gd name="connsiteX5" fmla="*/ 2514 w 10000"/>
                  <a:gd name="connsiteY5" fmla="*/ 9652 h 9652"/>
                  <a:gd name="connsiteX6" fmla="*/ 3813 w 10000"/>
                  <a:gd name="connsiteY6" fmla="*/ 3241 h 9652"/>
                  <a:gd name="connsiteX7" fmla="*/ 5624 w 10000"/>
                  <a:gd name="connsiteY7" fmla="*/ 2858 h 9652"/>
                  <a:gd name="connsiteX8" fmla="*/ 6797 w 10000"/>
                  <a:gd name="connsiteY8" fmla="*/ 2614 h 9652"/>
                  <a:gd name="connsiteX9" fmla="*/ 7330 w 10000"/>
                  <a:gd name="connsiteY9" fmla="*/ 2788 h 9652"/>
                  <a:gd name="connsiteX10" fmla="*/ 8085 w 10000"/>
                  <a:gd name="connsiteY10" fmla="*/ 3276 h 9652"/>
                  <a:gd name="connsiteX11" fmla="*/ 7934 w 10000"/>
                  <a:gd name="connsiteY11" fmla="*/ 3554 h 9652"/>
                  <a:gd name="connsiteX12" fmla="*/ 7110 w 10000"/>
                  <a:gd name="connsiteY12" fmla="*/ 4077 h 9652"/>
                  <a:gd name="connsiteX13" fmla="*/ 7551 w 10000"/>
                  <a:gd name="connsiteY13" fmla="*/ 4530 h 9652"/>
                  <a:gd name="connsiteX14" fmla="*/ 8236 w 10000"/>
                  <a:gd name="connsiteY14" fmla="*/ 5088 h 9652"/>
                  <a:gd name="connsiteX15" fmla="*/ 8769 w 10000"/>
                  <a:gd name="connsiteY15" fmla="*/ 5018 h 9652"/>
                  <a:gd name="connsiteX16" fmla="*/ 9199 w 10000"/>
                  <a:gd name="connsiteY16" fmla="*/ 4913 h 9652"/>
                  <a:gd name="connsiteX17" fmla="*/ 9478 w 10000"/>
                  <a:gd name="connsiteY17" fmla="*/ 4844 h 9652"/>
                  <a:gd name="connsiteX18" fmla="*/ 9710 w 10000"/>
                  <a:gd name="connsiteY18" fmla="*/ 5053 h 9652"/>
                  <a:gd name="connsiteX19" fmla="*/ 10000 w 10000"/>
                  <a:gd name="connsiteY19" fmla="*/ 3485 h 9652"/>
                  <a:gd name="connsiteX20" fmla="*/ 9513 w 10000"/>
                  <a:gd name="connsiteY20" fmla="*/ 2439 h 9652"/>
                  <a:gd name="connsiteX21" fmla="*/ 9234 w 10000"/>
                  <a:gd name="connsiteY21" fmla="*/ 1673 h 9652"/>
                  <a:gd name="connsiteX22" fmla="*/ 8677 w 10000"/>
                  <a:gd name="connsiteY22" fmla="*/ 1394 h 9652"/>
                  <a:gd name="connsiteX23" fmla="*/ 8143 w 10000"/>
                  <a:gd name="connsiteY23" fmla="*/ 628 h 9652"/>
                  <a:gd name="connsiteX24" fmla="*/ 7644 w 10000"/>
                  <a:gd name="connsiteY24" fmla="*/ 802 h 9652"/>
                  <a:gd name="connsiteX25" fmla="*/ 6982 w 10000"/>
                  <a:gd name="connsiteY25" fmla="*/ 1464 h 9652"/>
                  <a:gd name="connsiteX26" fmla="*/ 6181 w 10000"/>
                  <a:gd name="connsiteY26" fmla="*/ 837 h 9652"/>
                  <a:gd name="connsiteX27" fmla="*/ 5786 w 10000"/>
                  <a:gd name="connsiteY27" fmla="*/ 0 h 9652"/>
                  <a:gd name="connsiteX28" fmla="*/ 3855 w 10000"/>
                  <a:gd name="connsiteY28" fmla="*/ 3282 h 9652"/>
                  <a:gd name="connsiteX29" fmla="*/ 4048 w 10000"/>
                  <a:gd name="connsiteY29" fmla="*/ 2661 h 9652"/>
                  <a:gd name="connsiteX30" fmla="*/ 3719 w 10000"/>
                  <a:gd name="connsiteY30" fmla="*/ 2065 h 9652"/>
                  <a:gd name="connsiteX31" fmla="*/ 3026 w 10000"/>
                  <a:gd name="connsiteY31" fmla="*/ 2865 h 9652"/>
                  <a:gd name="connsiteX32" fmla="*/ 2518 w 10000"/>
                  <a:gd name="connsiteY32" fmla="*/ 2866 h 9652"/>
                  <a:gd name="connsiteX33" fmla="*/ 1485 w 10000"/>
                  <a:gd name="connsiteY33" fmla="*/ 2919 h 9652"/>
                  <a:gd name="connsiteX34" fmla="*/ 0 w 10000"/>
                  <a:gd name="connsiteY34" fmla="*/ 2893 h 9652"/>
                  <a:gd name="connsiteX35" fmla="*/ 75 w 10000"/>
                  <a:gd name="connsiteY35" fmla="*/ 5541 h 9652"/>
                  <a:gd name="connsiteX0" fmla="*/ 75 w 10000"/>
                  <a:gd name="connsiteY0" fmla="*/ 5090 h 9349"/>
                  <a:gd name="connsiteX1" fmla="*/ 1214 w 10000"/>
                  <a:gd name="connsiteY1" fmla="*/ 5234 h 9349"/>
                  <a:gd name="connsiteX2" fmla="*/ 1817 w 10000"/>
                  <a:gd name="connsiteY2" fmla="*/ 5739 h 9349"/>
                  <a:gd name="connsiteX3" fmla="*/ 2281 w 10000"/>
                  <a:gd name="connsiteY3" fmla="*/ 6895 h 9349"/>
                  <a:gd name="connsiteX4" fmla="*/ 2386 w 10000"/>
                  <a:gd name="connsiteY4" fmla="*/ 7724 h 9349"/>
                  <a:gd name="connsiteX5" fmla="*/ 2514 w 10000"/>
                  <a:gd name="connsiteY5" fmla="*/ 9349 h 9349"/>
                  <a:gd name="connsiteX6" fmla="*/ 3813 w 10000"/>
                  <a:gd name="connsiteY6" fmla="*/ 2707 h 9349"/>
                  <a:gd name="connsiteX7" fmla="*/ 5624 w 10000"/>
                  <a:gd name="connsiteY7" fmla="*/ 2310 h 9349"/>
                  <a:gd name="connsiteX8" fmla="*/ 6797 w 10000"/>
                  <a:gd name="connsiteY8" fmla="*/ 2057 h 9349"/>
                  <a:gd name="connsiteX9" fmla="*/ 7330 w 10000"/>
                  <a:gd name="connsiteY9" fmla="*/ 2238 h 9349"/>
                  <a:gd name="connsiteX10" fmla="*/ 8085 w 10000"/>
                  <a:gd name="connsiteY10" fmla="*/ 2743 h 9349"/>
                  <a:gd name="connsiteX11" fmla="*/ 7934 w 10000"/>
                  <a:gd name="connsiteY11" fmla="*/ 3031 h 9349"/>
                  <a:gd name="connsiteX12" fmla="*/ 7110 w 10000"/>
                  <a:gd name="connsiteY12" fmla="*/ 3573 h 9349"/>
                  <a:gd name="connsiteX13" fmla="*/ 7551 w 10000"/>
                  <a:gd name="connsiteY13" fmla="*/ 4042 h 9349"/>
                  <a:gd name="connsiteX14" fmla="*/ 8236 w 10000"/>
                  <a:gd name="connsiteY14" fmla="*/ 4620 h 9349"/>
                  <a:gd name="connsiteX15" fmla="*/ 8769 w 10000"/>
                  <a:gd name="connsiteY15" fmla="*/ 4548 h 9349"/>
                  <a:gd name="connsiteX16" fmla="*/ 9199 w 10000"/>
                  <a:gd name="connsiteY16" fmla="*/ 4439 h 9349"/>
                  <a:gd name="connsiteX17" fmla="*/ 9478 w 10000"/>
                  <a:gd name="connsiteY17" fmla="*/ 4368 h 9349"/>
                  <a:gd name="connsiteX18" fmla="*/ 9710 w 10000"/>
                  <a:gd name="connsiteY18" fmla="*/ 4584 h 9349"/>
                  <a:gd name="connsiteX19" fmla="*/ 10000 w 10000"/>
                  <a:gd name="connsiteY19" fmla="*/ 2960 h 9349"/>
                  <a:gd name="connsiteX20" fmla="*/ 9513 w 10000"/>
                  <a:gd name="connsiteY20" fmla="*/ 1876 h 9349"/>
                  <a:gd name="connsiteX21" fmla="*/ 9234 w 10000"/>
                  <a:gd name="connsiteY21" fmla="*/ 1082 h 9349"/>
                  <a:gd name="connsiteX22" fmla="*/ 8677 w 10000"/>
                  <a:gd name="connsiteY22" fmla="*/ 793 h 9349"/>
                  <a:gd name="connsiteX23" fmla="*/ 8143 w 10000"/>
                  <a:gd name="connsiteY23" fmla="*/ 0 h 9349"/>
                  <a:gd name="connsiteX24" fmla="*/ 7644 w 10000"/>
                  <a:gd name="connsiteY24" fmla="*/ 180 h 9349"/>
                  <a:gd name="connsiteX25" fmla="*/ 6982 w 10000"/>
                  <a:gd name="connsiteY25" fmla="*/ 866 h 9349"/>
                  <a:gd name="connsiteX26" fmla="*/ 6181 w 10000"/>
                  <a:gd name="connsiteY26" fmla="*/ 216 h 9349"/>
                  <a:gd name="connsiteX27" fmla="*/ 3614 w 10000"/>
                  <a:gd name="connsiteY27" fmla="*/ 3997 h 9349"/>
                  <a:gd name="connsiteX28" fmla="*/ 3855 w 10000"/>
                  <a:gd name="connsiteY28" fmla="*/ 2749 h 9349"/>
                  <a:gd name="connsiteX29" fmla="*/ 4048 w 10000"/>
                  <a:gd name="connsiteY29" fmla="*/ 2106 h 9349"/>
                  <a:gd name="connsiteX30" fmla="*/ 3719 w 10000"/>
                  <a:gd name="connsiteY30" fmla="*/ 1488 h 9349"/>
                  <a:gd name="connsiteX31" fmla="*/ 3026 w 10000"/>
                  <a:gd name="connsiteY31" fmla="*/ 2317 h 9349"/>
                  <a:gd name="connsiteX32" fmla="*/ 2518 w 10000"/>
                  <a:gd name="connsiteY32" fmla="*/ 2318 h 9349"/>
                  <a:gd name="connsiteX33" fmla="*/ 1485 w 10000"/>
                  <a:gd name="connsiteY33" fmla="*/ 2373 h 9349"/>
                  <a:gd name="connsiteX34" fmla="*/ 0 w 10000"/>
                  <a:gd name="connsiteY34" fmla="*/ 2346 h 9349"/>
                  <a:gd name="connsiteX35" fmla="*/ 75 w 10000"/>
                  <a:gd name="connsiteY35" fmla="*/ 5090 h 9349"/>
                  <a:gd name="connsiteX0" fmla="*/ 75 w 10000"/>
                  <a:gd name="connsiteY0" fmla="*/ 5444 h 10000"/>
                  <a:gd name="connsiteX1" fmla="*/ 1214 w 10000"/>
                  <a:gd name="connsiteY1" fmla="*/ 5598 h 10000"/>
                  <a:gd name="connsiteX2" fmla="*/ 1817 w 10000"/>
                  <a:gd name="connsiteY2" fmla="*/ 6139 h 10000"/>
                  <a:gd name="connsiteX3" fmla="*/ 2281 w 10000"/>
                  <a:gd name="connsiteY3" fmla="*/ 7375 h 10000"/>
                  <a:gd name="connsiteX4" fmla="*/ 2386 w 10000"/>
                  <a:gd name="connsiteY4" fmla="*/ 8262 h 10000"/>
                  <a:gd name="connsiteX5" fmla="*/ 2514 w 10000"/>
                  <a:gd name="connsiteY5" fmla="*/ 10000 h 10000"/>
                  <a:gd name="connsiteX6" fmla="*/ 3813 w 10000"/>
                  <a:gd name="connsiteY6" fmla="*/ 2895 h 10000"/>
                  <a:gd name="connsiteX7" fmla="*/ 5624 w 10000"/>
                  <a:gd name="connsiteY7" fmla="*/ 2471 h 10000"/>
                  <a:gd name="connsiteX8" fmla="*/ 6797 w 10000"/>
                  <a:gd name="connsiteY8" fmla="*/ 2200 h 10000"/>
                  <a:gd name="connsiteX9" fmla="*/ 7330 w 10000"/>
                  <a:gd name="connsiteY9" fmla="*/ 2394 h 10000"/>
                  <a:gd name="connsiteX10" fmla="*/ 8085 w 10000"/>
                  <a:gd name="connsiteY10" fmla="*/ 2934 h 10000"/>
                  <a:gd name="connsiteX11" fmla="*/ 7934 w 10000"/>
                  <a:gd name="connsiteY11" fmla="*/ 3242 h 10000"/>
                  <a:gd name="connsiteX12" fmla="*/ 7110 w 10000"/>
                  <a:gd name="connsiteY12" fmla="*/ 3822 h 10000"/>
                  <a:gd name="connsiteX13" fmla="*/ 7551 w 10000"/>
                  <a:gd name="connsiteY13" fmla="*/ 4323 h 10000"/>
                  <a:gd name="connsiteX14" fmla="*/ 8236 w 10000"/>
                  <a:gd name="connsiteY14" fmla="*/ 4942 h 10000"/>
                  <a:gd name="connsiteX15" fmla="*/ 8769 w 10000"/>
                  <a:gd name="connsiteY15" fmla="*/ 4865 h 10000"/>
                  <a:gd name="connsiteX16" fmla="*/ 9199 w 10000"/>
                  <a:gd name="connsiteY16" fmla="*/ 4748 h 10000"/>
                  <a:gd name="connsiteX17" fmla="*/ 9478 w 10000"/>
                  <a:gd name="connsiteY17" fmla="*/ 4672 h 10000"/>
                  <a:gd name="connsiteX18" fmla="*/ 9710 w 10000"/>
                  <a:gd name="connsiteY18" fmla="*/ 4903 h 10000"/>
                  <a:gd name="connsiteX19" fmla="*/ 10000 w 10000"/>
                  <a:gd name="connsiteY19" fmla="*/ 3166 h 10000"/>
                  <a:gd name="connsiteX20" fmla="*/ 9513 w 10000"/>
                  <a:gd name="connsiteY20" fmla="*/ 2007 h 10000"/>
                  <a:gd name="connsiteX21" fmla="*/ 9234 w 10000"/>
                  <a:gd name="connsiteY21" fmla="*/ 1157 h 10000"/>
                  <a:gd name="connsiteX22" fmla="*/ 8677 w 10000"/>
                  <a:gd name="connsiteY22" fmla="*/ 848 h 10000"/>
                  <a:gd name="connsiteX23" fmla="*/ 8143 w 10000"/>
                  <a:gd name="connsiteY23" fmla="*/ 0 h 10000"/>
                  <a:gd name="connsiteX24" fmla="*/ 7644 w 10000"/>
                  <a:gd name="connsiteY24" fmla="*/ 193 h 10000"/>
                  <a:gd name="connsiteX25" fmla="*/ 6982 w 10000"/>
                  <a:gd name="connsiteY25" fmla="*/ 926 h 10000"/>
                  <a:gd name="connsiteX26" fmla="*/ 4862 w 10000"/>
                  <a:gd name="connsiteY26" fmla="*/ 4139 h 10000"/>
                  <a:gd name="connsiteX27" fmla="*/ 3614 w 10000"/>
                  <a:gd name="connsiteY27" fmla="*/ 4275 h 10000"/>
                  <a:gd name="connsiteX28" fmla="*/ 3855 w 10000"/>
                  <a:gd name="connsiteY28" fmla="*/ 2940 h 10000"/>
                  <a:gd name="connsiteX29" fmla="*/ 4048 w 10000"/>
                  <a:gd name="connsiteY29" fmla="*/ 2253 h 10000"/>
                  <a:gd name="connsiteX30" fmla="*/ 3719 w 10000"/>
                  <a:gd name="connsiteY30" fmla="*/ 1592 h 10000"/>
                  <a:gd name="connsiteX31" fmla="*/ 3026 w 10000"/>
                  <a:gd name="connsiteY31" fmla="*/ 2478 h 10000"/>
                  <a:gd name="connsiteX32" fmla="*/ 2518 w 10000"/>
                  <a:gd name="connsiteY32" fmla="*/ 2479 h 10000"/>
                  <a:gd name="connsiteX33" fmla="*/ 1485 w 10000"/>
                  <a:gd name="connsiteY33" fmla="*/ 2538 h 10000"/>
                  <a:gd name="connsiteX34" fmla="*/ 0 w 10000"/>
                  <a:gd name="connsiteY34" fmla="*/ 2509 h 10000"/>
                  <a:gd name="connsiteX35" fmla="*/ 75 w 10000"/>
                  <a:gd name="connsiteY35" fmla="*/ 5444 h 10000"/>
                  <a:gd name="connsiteX0" fmla="*/ 75 w 10000"/>
                  <a:gd name="connsiteY0" fmla="*/ 5444 h 10000"/>
                  <a:gd name="connsiteX1" fmla="*/ 1214 w 10000"/>
                  <a:gd name="connsiteY1" fmla="*/ 5598 h 10000"/>
                  <a:gd name="connsiteX2" fmla="*/ 1817 w 10000"/>
                  <a:gd name="connsiteY2" fmla="*/ 6139 h 10000"/>
                  <a:gd name="connsiteX3" fmla="*/ 2281 w 10000"/>
                  <a:gd name="connsiteY3" fmla="*/ 7375 h 10000"/>
                  <a:gd name="connsiteX4" fmla="*/ 2386 w 10000"/>
                  <a:gd name="connsiteY4" fmla="*/ 8262 h 10000"/>
                  <a:gd name="connsiteX5" fmla="*/ 2514 w 10000"/>
                  <a:gd name="connsiteY5" fmla="*/ 10000 h 10000"/>
                  <a:gd name="connsiteX6" fmla="*/ 3813 w 10000"/>
                  <a:gd name="connsiteY6" fmla="*/ 2895 h 10000"/>
                  <a:gd name="connsiteX7" fmla="*/ 5624 w 10000"/>
                  <a:gd name="connsiteY7" fmla="*/ 2471 h 10000"/>
                  <a:gd name="connsiteX8" fmla="*/ 6797 w 10000"/>
                  <a:gd name="connsiteY8" fmla="*/ 2200 h 10000"/>
                  <a:gd name="connsiteX9" fmla="*/ 7330 w 10000"/>
                  <a:gd name="connsiteY9" fmla="*/ 2394 h 10000"/>
                  <a:gd name="connsiteX10" fmla="*/ 8085 w 10000"/>
                  <a:gd name="connsiteY10" fmla="*/ 2934 h 10000"/>
                  <a:gd name="connsiteX11" fmla="*/ 7934 w 10000"/>
                  <a:gd name="connsiteY11" fmla="*/ 3242 h 10000"/>
                  <a:gd name="connsiteX12" fmla="*/ 7110 w 10000"/>
                  <a:gd name="connsiteY12" fmla="*/ 3822 h 10000"/>
                  <a:gd name="connsiteX13" fmla="*/ 7551 w 10000"/>
                  <a:gd name="connsiteY13" fmla="*/ 4323 h 10000"/>
                  <a:gd name="connsiteX14" fmla="*/ 8236 w 10000"/>
                  <a:gd name="connsiteY14" fmla="*/ 4942 h 10000"/>
                  <a:gd name="connsiteX15" fmla="*/ 8769 w 10000"/>
                  <a:gd name="connsiteY15" fmla="*/ 4865 h 10000"/>
                  <a:gd name="connsiteX16" fmla="*/ 9199 w 10000"/>
                  <a:gd name="connsiteY16" fmla="*/ 4748 h 10000"/>
                  <a:gd name="connsiteX17" fmla="*/ 9478 w 10000"/>
                  <a:gd name="connsiteY17" fmla="*/ 4672 h 10000"/>
                  <a:gd name="connsiteX18" fmla="*/ 9710 w 10000"/>
                  <a:gd name="connsiteY18" fmla="*/ 4903 h 10000"/>
                  <a:gd name="connsiteX19" fmla="*/ 10000 w 10000"/>
                  <a:gd name="connsiteY19" fmla="*/ 3166 h 10000"/>
                  <a:gd name="connsiteX20" fmla="*/ 9513 w 10000"/>
                  <a:gd name="connsiteY20" fmla="*/ 2007 h 10000"/>
                  <a:gd name="connsiteX21" fmla="*/ 9234 w 10000"/>
                  <a:gd name="connsiteY21" fmla="*/ 1157 h 10000"/>
                  <a:gd name="connsiteX22" fmla="*/ 8677 w 10000"/>
                  <a:gd name="connsiteY22" fmla="*/ 848 h 10000"/>
                  <a:gd name="connsiteX23" fmla="*/ 8143 w 10000"/>
                  <a:gd name="connsiteY23" fmla="*/ 0 h 10000"/>
                  <a:gd name="connsiteX24" fmla="*/ 7644 w 10000"/>
                  <a:gd name="connsiteY24" fmla="*/ 193 h 10000"/>
                  <a:gd name="connsiteX25" fmla="*/ 5845 w 10000"/>
                  <a:gd name="connsiteY25" fmla="*/ 4087 h 10000"/>
                  <a:gd name="connsiteX26" fmla="*/ 4862 w 10000"/>
                  <a:gd name="connsiteY26" fmla="*/ 4139 h 10000"/>
                  <a:gd name="connsiteX27" fmla="*/ 3614 w 10000"/>
                  <a:gd name="connsiteY27" fmla="*/ 4275 h 10000"/>
                  <a:gd name="connsiteX28" fmla="*/ 3855 w 10000"/>
                  <a:gd name="connsiteY28" fmla="*/ 2940 h 10000"/>
                  <a:gd name="connsiteX29" fmla="*/ 4048 w 10000"/>
                  <a:gd name="connsiteY29" fmla="*/ 2253 h 10000"/>
                  <a:gd name="connsiteX30" fmla="*/ 3719 w 10000"/>
                  <a:gd name="connsiteY30" fmla="*/ 1592 h 10000"/>
                  <a:gd name="connsiteX31" fmla="*/ 3026 w 10000"/>
                  <a:gd name="connsiteY31" fmla="*/ 2478 h 10000"/>
                  <a:gd name="connsiteX32" fmla="*/ 2518 w 10000"/>
                  <a:gd name="connsiteY32" fmla="*/ 2479 h 10000"/>
                  <a:gd name="connsiteX33" fmla="*/ 1485 w 10000"/>
                  <a:gd name="connsiteY33" fmla="*/ 2538 h 10000"/>
                  <a:gd name="connsiteX34" fmla="*/ 0 w 10000"/>
                  <a:gd name="connsiteY34" fmla="*/ 2509 h 10000"/>
                  <a:gd name="connsiteX35" fmla="*/ 75 w 10000"/>
                  <a:gd name="connsiteY35" fmla="*/ 5444 h 10000"/>
                  <a:gd name="connsiteX0" fmla="*/ 75 w 10000"/>
                  <a:gd name="connsiteY0" fmla="*/ 5444 h 10000"/>
                  <a:gd name="connsiteX1" fmla="*/ 1214 w 10000"/>
                  <a:gd name="connsiteY1" fmla="*/ 5598 h 10000"/>
                  <a:gd name="connsiteX2" fmla="*/ 1817 w 10000"/>
                  <a:gd name="connsiteY2" fmla="*/ 6139 h 10000"/>
                  <a:gd name="connsiteX3" fmla="*/ 2281 w 10000"/>
                  <a:gd name="connsiteY3" fmla="*/ 7375 h 10000"/>
                  <a:gd name="connsiteX4" fmla="*/ 2386 w 10000"/>
                  <a:gd name="connsiteY4" fmla="*/ 8262 h 10000"/>
                  <a:gd name="connsiteX5" fmla="*/ 2514 w 10000"/>
                  <a:gd name="connsiteY5" fmla="*/ 10000 h 10000"/>
                  <a:gd name="connsiteX6" fmla="*/ 3813 w 10000"/>
                  <a:gd name="connsiteY6" fmla="*/ 2895 h 10000"/>
                  <a:gd name="connsiteX7" fmla="*/ 5624 w 10000"/>
                  <a:gd name="connsiteY7" fmla="*/ 2471 h 10000"/>
                  <a:gd name="connsiteX8" fmla="*/ 6797 w 10000"/>
                  <a:gd name="connsiteY8" fmla="*/ 2200 h 10000"/>
                  <a:gd name="connsiteX9" fmla="*/ 7330 w 10000"/>
                  <a:gd name="connsiteY9" fmla="*/ 2394 h 10000"/>
                  <a:gd name="connsiteX10" fmla="*/ 8085 w 10000"/>
                  <a:gd name="connsiteY10" fmla="*/ 2934 h 10000"/>
                  <a:gd name="connsiteX11" fmla="*/ 7934 w 10000"/>
                  <a:gd name="connsiteY11" fmla="*/ 3242 h 10000"/>
                  <a:gd name="connsiteX12" fmla="*/ 7110 w 10000"/>
                  <a:gd name="connsiteY12" fmla="*/ 3822 h 10000"/>
                  <a:gd name="connsiteX13" fmla="*/ 7551 w 10000"/>
                  <a:gd name="connsiteY13" fmla="*/ 4323 h 10000"/>
                  <a:gd name="connsiteX14" fmla="*/ 8236 w 10000"/>
                  <a:gd name="connsiteY14" fmla="*/ 4942 h 10000"/>
                  <a:gd name="connsiteX15" fmla="*/ 8769 w 10000"/>
                  <a:gd name="connsiteY15" fmla="*/ 4865 h 10000"/>
                  <a:gd name="connsiteX16" fmla="*/ 9199 w 10000"/>
                  <a:gd name="connsiteY16" fmla="*/ 4748 h 10000"/>
                  <a:gd name="connsiteX17" fmla="*/ 9478 w 10000"/>
                  <a:gd name="connsiteY17" fmla="*/ 4672 h 10000"/>
                  <a:gd name="connsiteX18" fmla="*/ 9710 w 10000"/>
                  <a:gd name="connsiteY18" fmla="*/ 4903 h 10000"/>
                  <a:gd name="connsiteX19" fmla="*/ 10000 w 10000"/>
                  <a:gd name="connsiteY19" fmla="*/ 3166 h 10000"/>
                  <a:gd name="connsiteX20" fmla="*/ 9513 w 10000"/>
                  <a:gd name="connsiteY20" fmla="*/ 2007 h 10000"/>
                  <a:gd name="connsiteX21" fmla="*/ 9234 w 10000"/>
                  <a:gd name="connsiteY21" fmla="*/ 1157 h 10000"/>
                  <a:gd name="connsiteX22" fmla="*/ 8677 w 10000"/>
                  <a:gd name="connsiteY22" fmla="*/ 848 h 10000"/>
                  <a:gd name="connsiteX23" fmla="*/ 8143 w 10000"/>
                  <a:gd name="connsiteY23" fmla="*/ 0 h 10000"/>
                  <a:gd name="connsiteX24" fmla="*/ 6886 w 10000"/>
                  <a:gd name="connsiteY24" fmla="*/ 3929 h 10000"/>
                  <a:gd name="connsiteX25" fmla="*/ 5845 w 10000"/>
                  <a:gd name="connsiteY25" fmla="*/ 4087 h 10000"/>
                  <a:gd name="connsiteX26" fmla="*/ 4862 w 10000"/>
                  <a:gd name="connsiteY26" fmla="*/ 4139 h 10000"/>
                  <a:gd name="connsiteX27" fmla="*/ 3614 w 10000"/>
                  <a:gd name="connsiteY27" fmla="*/ 4275 h 10000"/>
                  <a:gd name="connsiteX28" fmla="*/ 3855 w 10000"/>
                  <a:gd name="connsiteY28" fmla="*/ 2940 h 10000"/>
                  <a:gd name="connsiteX29" fmla="*/ 4048 w 10000"/>
                  <a:gd name="connsiteY29" fmla="*/ 2253 h 10000"/>
                  <a:gd name="connsiteX30" fmla="*/ 3719 w 10000"/>
                  <a:gd name="connsiteY30" fmla="*/ 1592 h 10000"/>
                  <a:gd name="connsiteX31" fmla="*/ 3026 w 10000"/>
                  <a:gd name="connsiteY31" fmla="*/ 2478 h 10000"/>
                  <a:gd name="connsiteX32" fmla="*/ 2518 w 10000"/>
                  <a:gd name="connsiteY32" fmla="*/ 2479 h 10000"/>
                  <a:gd name="connsiteX33" fmla="*/ 1485 w 10000"/>
                  <a:gd name="connsiteY33" fmla="*/ 2538 h 10000"/>
                  <a:gd name="connsiteX34" fmla="*/ 0 w 10000"/>
                  <a:gd name="connsiteY34" fmla="*/ 2509 h 10000"/>
                  <a:gd name="connsiteX35" fmla="*/ 75 w 10000"/>
                  <a:gd name="connsiteY35" fmla="*/ 5444 h 10000"/>
                  <a:gd name="connsiteX0" fmla="*/ 75 w 10000"/>
                  <a:gd name="connsiteY0" fmla="*/ 4596 h 9152"/>
                  <a:gd name="connsiteX1" fmla="*/ 1214 w 10000"/>
                  <a:gd name="connsiteY1" fmla="*/ 4750 h 9152"/>
                  <a:gd name="connsiteX2" fmla="*/ 1817 w 10000"/>
                  <a:gd name="connsiteY2" fmla="*/ 5291 h 9152"/>
                  <a:gd name="connsiteX3" fmla="*/ 2281 w 10000"/>
                  <a:gd name="connsiteY3" fmla="*/ 6527 h 9152"/>
                  <a:gd name="connsiteX4" fmla="*/ 2386 w 10000"/>
                  <a:gd name="connsiteY4" fmla="*/ 7414 h 9152"/>
                  <a:gd name="connsiteX5" fmla="*/ 2514 w 10000"/>
                  <a:gd name="connsiteY5" fmla="*/ 9152 h 9152"/>
                  <a:gd name="connsiteX6" fmla="*/ 3813 w 10000"/>
                  <a:gd name="connsiteY6" fmla="*/ 2047 h 9152"/>
                  <a:gd name="connsiteX7" fmla="*/ 5624 w 10000"/>
                  <a:gd name="connsiteY7" fmla="*/ 1623 h 9152"/>
                  <a:gd name="connsiteX8" fmla="*/ 6797 w 10000"/>
                  <a:gd name="connsiteY8" fmla="*/ 1352 h 9152"/>
                  <a:gd name="connsiteX9" fmla="*/ 7330 w 10000"/>
                  <a:gd name="connsiteY9" fmla="*/ 1546 h 9152"/>
                  <a:gd name="connsiteX10" fmla="*/ 8085 w 10000"/>
                  <a:gd name="connsiteY10" fmla="*/ 2086 h 9152"/>
                  <a:gd name="connsiteX11" fmla="*/ 7934 w 10000"/>
                  <a:gd name="connsiteY11" fmla="*/ 2394 h 9152"/>
                  <a:gd name="connsiteX12" fmla="*/ 7110 w 10000"/>
                  <a:gd name="connsiteY12" fmla="*/ 2974 h 9152"/>
                  <a:gd name="connsiteX13" fmla="*/ 7551 w 10000"/>
                  <a:gd name="connsiteY13" fmla="*/ 3475 h 9152"/>
                  <a:gd name="connsiteX14" fmla="*/ 8236 w 10000"/>
                  <a:gd name="connsiteY14" fmla="*/ 4094 h 9152"/>
                  <a:gd name="connsiteX15" fmla="*/ 8769 w 10000"/>
                  <a:gd name="connsiteY15" fmla="*/ 4017 h 9152"/>
                  <a:gd name="connsiteX16" fmla="*/ 9199 w 10000"/>
                  <a:gd name="connsiteY16" fmla="*/ 3900 h 9152"/>
                  <a:gd name="connsiteX17" fmla="*/ 9478 w 10000"/>
                  <a:gd name="connsiteY17" fmla="*/ 3824 h 9152"/>
                  <a:gd name="connsiteX18" fmla="*/ 9710 w 10000"/>
                  <a:gd name="connsiteY18" fmla="*/ 4055 h 9152"/>
                  <a:gd name="connsiteX19" fmla="*/ 10000 w 10000"/>
                  <a:gd name="connsiteY19" fmla="*/ 2318 h 9152"/>
                  <a:gd name="connsiteX20" fmla="*/ 9513 w 10000"/>
                  <a:gd name="connsiteY20" fmla="*/ 1159 h 9152"/>
                  <a:gd name="connsiteX21" fmla="*/ 9234 w 10000"/>
                  <a:gd name="connsiteY21" fmla="*/ 309 h 9152"/>
                  <a:gd name="connsiteX22" fmla="*/ 8677 w 10000"/>
                  <a:gd name="connsiteY22" fmla="*/ 0 h 9152"/>
                  <a:gd name="connsiteX23" fmla="*/ 8056 w 10000"/>
                  <a:gd name="connsiteY23" fmla="*/ 2342 h 9152"/>
                  <a:gd name="connsiteX24" fmla="*/ 6886 w 10000"/>
                  <a:gd name="connsiteY24" fmla="*/ 3081 h 9152"/>
                  <a:gd name="connsiteX25" fmla="*/ 5845 w 10000"/>
                  <a:gd name="connsiteY25" fmla="*/ 3239 h 9152"/>
                  <a:gd name="connsiteX26" fmla="*/ 4862 w 10000"/>
                  <a:gd name="connsiteY26" fmla="*/ 3291 h 9152"/>
                  <a:gd name="connsiteX27" fmla="*/ 3614 w 10000"/>
                  <a:gd name="connsiteY27" fmla="*/ 3427 h 9152"/>
                  <a:gd name="connsiteX28" fmla="*/ 3855 w 10000"/>
                  <a:gd name="connsiteY28" fmla="*/ 2092 h 9152"/>
                  <a:gd name="connsiteX29" fmla="*/ 4048 w 10000"/>
                  <a:gd name="connsiteY29" fmla="*/ 1405 h 9152"/>
                  <a:gd name="connsiteX30" fmla="*/ 3719 w 10000"/>
                  <a:gd name="connsiteY30" fmla="*/ 744 h 9152"/>
                  <a:gd name="connsiteX31" fmla="*/ 3026 w 10000"/>
                  <a:gd name="connsiteY31" fmla="*/ 1630 h 9152"/>
                  <a:gd name="connsiteX32" fmla="*/ 2518 w 10000"/>
                  <a:gd name="connsiteY32" fmla="*/ 1631 h 9152"/>
                  <a:gd name="connsiteX33" fmla="*/ 1485 w 10000"/>
                  <a:gd name="connsiteY33" fmla="*/ 1690 h 9152"/>
                  <a:gd name="connsiteX34" fmla="*/ 0 w 10000"/>
                  <a:gd name="connsiteY34" fmla="*/ 1661 h 9152"/>
                  <a:gd name="connsiteX35" fmla="*/ 75 w 10000"/>
                  <a:gd name="connsiteY35" fmla="*/ 4596 h 9152"/>
                  <a:gd name="connsiteX0" fmla="*/ 75 w 10000"/>
                  <a:gd name="connsiteY0" fmla="*/ 4684 h 9662"/>
                  <a:gd name="connsiteX1" fmla="*/ 1214 w 10000"/>
                  <a:gd name="connsiteY1" fmla="*/ 4852 h 9662"/>
                  <a:gd name="connsiteX2" fmla="*/ 1817 w 10000"/>
                  <a:gd name="connsiteY2" fmla="*/ 5443 h 9662"/>
                  <a:gd name="connsiteX3" fmla="*/ 2281 w 10000"/>
                  <a:gd name="connsiteY3" fmla="*/ 6794 h 9662"/>
                  <a:gd name="connsiteX4" fmla="*/ 2386 w 10000"/>
                  <a:gd name="connsiteY4" fmla="*/ 7763 h 9662"/>
                  <a:gd name="connsiteX5" fmla="*/ 2514 w 10000"/>
                  <a:gd name="connsiteY5" fmla="*/ 9662 h 9662"/>
                  <a:gd name="connsiteX6" fmla="*/ 3813 w 10000"/>
                  <a:gd name="connsiteY6" fmla="*/ 1899 h 9662"/>
                  <a:gd name="connsiteX7" fmla="*/ 5624 w 10000"/>
                  <a:gd name="connsiteY7" fmla="*/ 1435 h 9662"/>
                  <a:gd name="connsiteX8" fmla="*/ 6797 w 10000"/>
                  <a:gd name="connsiteY8" fmla="*/ 1139 h 9662"/>
                  <a:gd name="connsiteX9" fmla="*/ 7330 w 10000"/>
                  <a:gd name="connsiteY9" fmla="*/ 1351 h 9662"/>
                  <a:gd name="connsiteX10" fmla="*/ 8085 w 10000"/>
                  <a:gd name="connsiteY10" fmla="*/ 1941 h 9662"/>
                  <a:gd name="connsiteX11" fmla="*/ 7934 w 10000"/>
                  <a:gd name="connsiteY11" fmla="*/ 2278 h 9662"/>
                  <a:gd name="connsiteX12" fmla="*/ 7110 w 10000"/>
                  <a:gd name="connsiteY12" fmla="*/ 2912 h 9662"/>
                  <a:gd name="connsiteX13" fmla="*/ 7551 w 10000"/>
                  <a:gd name="connsiteY13" fmla="*/ 3459 h 9662"/>
                  <a:gd name="connsiteX14" fmla="*/ 8236 w 10000"/>
                  <a:gd name="connsiteY14" fmla="*/ 4135 h 9662"/>
                  <a:gd name="connsiteX15" fmla="*/ 8769 w 10000"/>
                  <a:gd name="connsiteY15" fmla="*/ 4051 h 9662"/>
                  <a:gd name="connsiteX16" fmla="*/ 9199 w 10000"/>
                  <a:gd name="connsiteY16" fmla="*/ 3923 h 9662"/>
                  <a:gd name="connsiteX17" fmla="*/ 9478 w 10000"/>
                  <a:gd name="connsiteY17" fmla="*/ 3840 h 9662"/>
                  <a:gd name="connsiteX18" fmla="*/ 9710 w 10000"/>
                  <a:gd name="connsiteY18" fmla="*/ 4093 h 9662"/>
                  <a:gd name="connsiteX19" fmla="*/ 10000 w 10000"/>
                  <a:gd name="connsiteY19" fmla="*/ 2195 h 9662"/>
                  <a:gd name="connsiteX20" fmla="*/ 9513 w 10000"/>
                  <a:gd name="connsiteY20" fmla="*/ 928 h 9662"/>
                  <a:gd name="connsiteX21" fmla="*/ 9234 w 10000"/>
                  <a:gd name="connsiteY21" fmla="*/ 0 h 9662"/>
                  <a:gd name="connsiteX22" fmla="*/ 8590 w 10000"/>
                  <a:gd name="connsiteY22" fmla="*/ 5502 h 9662"/>
                  <a:gd name="connsiteX23" fmla="*/ 8056 w 10000"/>
                  <a:gd name="connsiteY23" fmla="*/ 2221 h 9662"/>
                  <a:gd name="connsiteX24" fmla="*/ 6886 w 10000"/>
                  <a:gd name="connsiteY24" fmla="*/ 3028 h 9662"/>
                  <a:gd name="connsiteX25" fmla="*/ 5845 w 10000"/>
                  <a:gd name="connsiteY25" fmla="*/ 3201 h 9662"/>
                  <a:gd name="connsiteX26" fmla="*/ 4862 w 10000"/>
                  <a:gd name="connsiteY26" fmla="*/ 3258 h 9662"/>
                  <a:gd name="connsiteX27" fmla="*/ 3614 w 10000"/>
                  <a:gd name="connsiteY27" fmla="*/ 3407 h 9662"/>
                  <a:gd name="connsiteX28" fmla="*/ 3855 w 10000"/>
                  <a:gd name="connsiteY28" fmla="*/ 1948 h 9662"/>
                  <a:gd name="connsiteX29" fmla="*/ 4048 w 10000"/>
                  <a:gd name="connsiteY29" fmla="*/ 1197 h 9662"/>
                  <a:gd name="connsiteX30" fmla="*/ 3719 w 10000"/>
                  <a:gd name="connsiteY30" fmla="*/ 475 h 9662"/>
                  <a:gd name="connsiteX31" fmla="*/ 3026 w 10000"/>
                  <a:gd name="connsiteY31" fmla="*/ 1443 h 9662"/>
                  <a:gd name="connsiteX32" fmla="*/ 2518 w 10000"/>
                  <a:gd name="connsiteY32" fmla="*/ 1444 h 9662"/>
                  <a:gd name="connsiteX33" fmla="*/ 1485 w 10000"/>
                  <a:gd name="connsiteY33" fmla="*/ 1509 h 9662"/>
                  <a:gd name="connsiteX34" fmla="*/ 0 w 10000"/>
                  <a:gd name="connsiteY34" fmla="*/ 1477 h 9662"/>
                  <a:gd name="connsiteX35" fmla="*/ 75 w 10000"/>
                  <a:gd name="connsiteY35" fmla="*/ 4684 h 9662"/>
                  <a:gd name="connsiteX0" fmla="*/ 75 w 10000"/>
                  <a:gd name="connsiteY0" fmla="*/ 4848 h 10000"/>
                  <a:gd name="connsiteX1" fmla="*/ 1214 w 10000"/>
                  <a:gd name="connsiteY1" fmla="*/ 5022 h 10000"/>
                  <a:gd name="connsiteX2" fmla="*/ 1817 w 10000"/>
                  <a:gd name="connsiteY2" fmla="*/ 5633 h 10000"/>
                  <a:gd name="connsiteX3" fmla="*/ 2281 w 10000"/>
                  <a:gd name="connsiteY3" fmla="*/ 7032 h 10000"/>
                  <a:gd name="connsiteX4" fmla="*/ 2386 w 10000"/>
                  <a:gd name="connsiteY4" fmla="*/ 8035 h 10000"/>
                  <a:gd name="connsiteX5" fmla="*/ 2514 w 10000"/>
                  <a:gd name="connsiteY5" fmla="*/ 10000 h 10000"/>
                  <a:gd name="connsiteX6" fmla="*/ 3813 w 10000"/>
                  <a:gd name="connsiteY6" fmla="*/ 1965 h 10000"/>
                  <a:gd name="connsiteX7" fmla="*/ 5624 w 10000"/>
                  <a:gd name="connsiteY7" fmla="*/ 1485 h 10000"/>
                  <a:gd name="connsiteX8" fmla="*/ 6797 w 10000"/>
                  <a:gd name="connsiteY8" fmla="*/ 1179 h 10000"/>
                  <a:gd name="connsiteX9" fmla="*/ 7330 w 10000"/>
                  <a:gd name="connsiteY9" fmla="*/ 1398 h 10000"/>
                  <a:gd name="connsiteX10" fmla="*/ 8085 w 10000"/>
                  <a:gd name="connsiteY10" fmla="*/ 2009 h 10000"/>
                  <a:gd name="connsiteX11" fmla="*/ 7934 w 10000"/>
                  <a:gd name="connsiteY11" fmla="*/ 2358 h 10000"/>
                  <a:gd name="connsiteX12" fmla="*/ 7110 w 10000"/>
                  <a:gd name="connsiteY12" fmla="*/ 3014 h 10000"/>
                  <a:gd name="connsiteX13" fmla="*/ 7551 w 10000"/>
                  <a:gd name="connsiteY13" fmla="*/ 3580 h 10000"/>
                  <a:gd name="connsiteX14" fmla="*/ 8236 w 10000"/>
                  <a:gd name="connsiteY14" fmla="*/ 4280 h 10000"/>
                  <a:gd name="connsiteX15" fmla="*/ 8769 w 10000"/>
                  <a:gd name="connsiteY15" fmla="*/ 4193 h 10000"/>
                  <a:gd name="connsiteX16" fmla="*/ 9199 w 10000"/>
                  <a:gd name="connsiteY16" fmla="*/ 4060 h 10000"/>
                  <a:gd name="connsiteX17" fmla="*/ 9478 w 10000"/>
                  <a:gd name="connsiteY17" fmla="*/ 3974 h 10000"/>
                  <a:gd name="connsiteX18" fmla="*/ 9710 w 10000"/>
                  <a:gd name="connsiteY18" fmla="*/ 4236 h 10000"/>
                  <a:gd name="connsiteX19" fmla="*/ 10000 w 10000"/>
                  <a:gd name="connsiteY19" fmla="*/ 2272 h 10000"/>
                  <a:gd name="connsiteX20" fmla="*/ 9513 w 10000"/>
                  <a:gd name="connsiteY20" fmla="*/ 960 h 10000"/>
                  <a:gd name="connsiteX21" fmla="*/ 9234 w 10000"/>
                  <a:gd name="connsiteY21" fmla="*/ 0 h 10000"/>
                  <a:gd name="connsiteX22" fmla="*/ 8590 w 10000"/>
                  <a:gd name="connsiteY22" fmla="*/ 5694 h 10000"/>
                  <a:gd name="connsiteX23" fmla="*/ 8159 w 10000"/>
                  <a:gd name="connsiteY23" fmla="*/ 5614 h 10000"/>
                  <a:gd name="connsiteX24" fmla="*/ 6886 w 10000"/>
                  <a:gd name="connsiteY24" fmla="*/ 3134 h 10000"/>
                  <a:gd name="connsiteX25" fmla="*/ 5845 w 10000"/>
                  <a:gd name="connsiteY25" fmla="*/ 3313 h 10000"/>
                  <a:gd name="connsiteX26" fmla="*/ 4862 w 10000"/>
                  <a:gd name="connsiteY26" fmla="*/ 3372 h 10000"/>
                  <a:gd name="connsiteX27" fmla="*/ 3614 w 10000"/>
                  <a:gd name="connsiteY27" fmla="*/ 3526 h 10000"/>
                  <a:gd name="connsiteX28" fmla="*/ 3855 w 10000"/>
                  <a:gd name="connsiteY28" fmla="*/ 2016 h 10000"/>
                  <a:gd name="connsiteX29" fmla="*/ 4048 w 10000"/>
                  <a:gd name="connsiteY29" fmla="*/ 1239 h 10000"/>
                  <a:gd name="connsiteX30" fmla="*/ 3719 w 10000"/>
                  <a:gd name="connsiteY30" fmla="*/ 492 h 10000"/>
                  <a:gd name="connsiteX31" fmla="*/ 3026 w 10000"/>
                  <a:gd name="connsiteY31" fmla="*/ 1493 h 10000"/>
                  <a:gd name="connsiteX32" fmla="*/ 2518 w 10000"/>
                  <a:gd name="connsiteY32" fmla="*/ 1495 h 10000"/>
                  <a:gd name="connsiteX33" fmla="*/ 1485 w 10000"/>
                  <a:gd name="connsiteY33" fmla="*/ 1562 h 10000"/>
                  <a:gd name="connsiteX34" fmla="*/ 0 w 10000"/>
                  <a:gd name="connsiteY34" fmla="*/ 1529 h 10000"/>
                  <a:gd name="connsiteX35" fmla="*/ 75 w 10000"/>
                  <a:gd name="connsiteY35" fmla="*/ 4848 h 10000"/>
                  <a:gd name="connsiteX0" fmla="*/ 75 w 10000"/>
                  <a:gd name="connsiteY0" fmla="*/ 4848 h 10000"/>
                  <a:gd name="connsiteX1" fmla="*/ 1214 w 10000"/>
                  <a:gd name="connsiteY1" fmla="*/ 5022 h 10000"/>
                  <a:gd name="connsiteX2" fmla="*/ 1817 w 10000"/>
                  <a:gd name="connsiteY2" fmla="*/ 5633 h 10000"/>
                  <a:gd name="connsiteX3" fmla="*/ 2281 w 10000"/>
                  <a:gd name="connsiteY3" fmla="*/ 7032 h 10000"/>
                  <a:gd name="connsiteX4" fmla="*/ 2386 w 10000"/>
                  <a:gd name="connsiteY4" fmla="*/ 8035 h 10000"/>
                  <a:gd name="connsiteX5" fmla="*/ 2514 w 10000"/>
                  <a:gd name="connsiteY5" fmla="*/ 10000 h 10000"/>
                  <a:gd name="connsiteX6" fmla="*/ 3813 w 10000"/>
                  <a:gd name="connsiteY6" fmla="*/ 1965 h 10000"/>
                  <a:gd name="connsiteX7" fmla="*/ 5624 w 10000"/>
                  <a:gd name="connsiteY7" fmla="*/ 1485 h 10000"/>
                  <a:gd name="connsiteX8" fmla="*/ 6797 w 10000"/>
                  <a:gd name="connsiteY8" fmla="*/ 1179 h 10000"/>
                  <a:gd name="connsiteX9" fmla="*/ 7330 w 10000"/>
                  <a:gd name="connsiteY9" fmla="*/ 1398 h 10000"/>
                  <a:gd name="connsiteX10" fmla="*/ 8085 w 10000"/>
                  <a:gd name="connsiteY10" fmla="*/ 2009 h 10000"/>
                  <a:gd name="connsiteX11" fmla="*/ 7934 w 10000"/>
                  <a:gd name="connsiteY11" fmla="*/ 2358 h 10000"/>
                  <a:gd name="connsiteX12" fmla="*/ 7110 w 10000"/>
                  <a:gd name="connsiteY12" fmla="*/ 3014 h 10000"/>
                  <a:gd name="connsiteX13" fmla="*/ 7551 w 10000"/>
                  <a:gd name="connsiteY13" fmla="*/ 3580 h 10000"/>
                  <a:gd name="connsiteX14" fmla="*/ 8236 w 10000"/>
                  <a:gd name="connsiteY14" fmla="*/ 4280 h 10000"/>
                  <a:gd name="connsiteX15" fmla="*/ 8769 w 10000"/>
                  <a:gd name="connsiteY15" fmla="*/ 4193 h 10000"/>
                  <a:gd name="connsiteX16" fmla="*/ 9199 w 10000"/>
                  <a:gd name="connsiteY16" fmla="*/ 4060 h 10000"/>
                  <a:gd name="connsiteX17" fmla="*/ 9478 w 10000"/>
                  <a:gd name="connsiteY17" fmla="*/ 3974 h 10000"/>
                  <a:gd name="connsiteX18" fmla="*/ 9710 w 10000"/>
                  <a:gd name="connsiteY18" fmla="*/ 4236 h 10000"/>
                  <a:gd name="connsiteX19" fmla="*/ 10000 w 10000"/>
                  <a:gd name="connsiteY19" fmla="*/ 2272 h 10000"/>
                  <a:gd name="connsiteX20" fmla="*/ 9513 w 10000"/>
                  <a:gd name="connsiteY20" fmla="*/ 960 h 10000"/>
                  <a:gd name="connsiteX21" fmla="*/ 9234 w 10000"/>
                  <a:gd name="connsiteY21" fmla="*/ 0 h 10000"/>
                  <a:gd name="connsiteX22" fmla="*/ 8590 w 10000"/>
                  <a:gd name="connsiteY22" fmla="*/ 5694 h 10000"/>
                  <a:gd name="connsiteX23" fmla="*/ 8159 w 10000"/>
                  <a:gd name="connsiteY23" fmla="*/ 5614 h 10000"/>
                  <a:gd name="connsiteX24" fmla="*/ 6396 w 10000"/>
                  <a:gd name="connsiteY24" fmla="*/ 4011 h 10000"/>
                  <a:gd name="connsiteX25" fmla="*/ 5845 w 10000"/>
                  <a:gd name="connsiteY25" fmla="*/ 3313 h 10000"/>
                  <a:gd name="connsiteX26" fmla="*/ 4862 w 10000"/>
                  <a:gd name="connsiteY26" fmla="*/ 3372 h 10000"/>
                  <a:gd name="connsiteX27" fmla="*/ 3614 w 10000"/>
                  <a:gd name="connsiteY27" fmla="*/ 3526 h 10000"/>
                  <a:gd name="connsiteX28" fmla="*/ 3855 w 10000"/>
                  <a:gd name="connsiteY28" fmla="*/ 2016 h 10000"/>
                  <a:gd name="connsiteX29" fmla="*/ 4048 w 10000"/>
                  <a:gd name="connsiteY29" fmla="*/ 1239 h 10000"/>
                  <a:gd name="connsiteX30" fmla="*/ 3719 w 10000"/>
                  <a:gd name="connsiteY30" fmla="*/ 492 h 10000"/>
                  <a:gd name="connsiteX31" fmla="*/ 3026 w 10000"/>
                  <a:gd name="connsiteY31" fmla="*/ 1493 h 10000"/>
                  <a:gd name="connsiteX32" fmla="*/ 2518 w 10000"/>
                  <a:gd name="connsiteY32" fmla="*/ 1495 h 10000"/>
                  <a:gd name="connsiteX33" fmla="*/ 1485 w 10000"/>
                  <a:gd name="connsiteY33" fmla="*/ 1562 h 10000"/>
                  <a:gd name="connsiteX34" fmla="*/ 0 w 10000"/>
                  <a:gd name="connsiteY34" fmla="*/ 1529 h 10000"/>
                  <a:gd name="connsiteX35" fmla="*/ 75 w 10000"/>
                  <a:gd name="connsiteY35" fmla="*/ 4848 h 10000"/>
                  <a:gd name="connsiteX0" fmla="*/ 75 w 10000"/>
                  <a:gd name="connsiteY0" fmla="*/ 4848 h 10000"/>
                  <a:gd name="connsiteX1" fmla="*/ 1214 w 10000"/>
                  <a:gd name="connsiteY1" fmla="*/ 5022 h 10000"/>
                  <a:gd name="connsiteX2" fmla="*/ 1817 w 10000"/>
                  <a:gd name="connsiteY2" fmla="*/ 5633 h 10000"/>
                  <a:gd name="connsiteX3" fmla="*/ 2281 w 10000"/>
                  <a:gd name="connsiteY3" fmla="*/ 7032 h 10000"/>
                  <a:gd name="connsiteX4" fmla="*/ 2386 w 10000"/>
                  <a:gd name="connsiteY4" fmla="*/ 8035 h 10000"/>
                  <a:gd name="connsiteX5" fmla="*/ 2514 w 10000"/>
                  <a:gd name="connsiteY5" fmla="*/ 10000 h 10000"/>
                  <a:gd name="connsiteX6" fmla="*/ 3813 w 10000"/>
                  <a:gd name="connsiteY6" fmla="*/ 1965 h 10000"/>
                  <a:gd name="connsiteX7" fmla="*/ 5624 w 10000"/>
                  <a:gd name="connsiteY7" fmla="*/ 1485 h 10000"/>
                  <a:gd name="connsiteX8" fmla="*/ 6797 w 10000"/>
                  <a:gd name="connsiteY8" fmla="*/ 1179 h 10000"/>
                  <a:gd name="connsiteX9" fmla="*/ 7330 w 10000"/>
                  <a:gd name="connsiteY9" fmla="*/ 1398 h 10000"/>
                  <a:gd name="connsiteX10" fmla="*/ 8085 w 10000"/>
                  <a:gd name="connsiteY10" fmla="*/ 2009 h 10000"/>
                  <a:gd name="connsiteX11" fmla="*/ 7934 w 10000"/>
                  <a:gd name="connsiteY11" fmla="*/ 2358 h 10000"/>
                  <a:gd name="connsiteX12" fmla="*/ 7110 w 10000"/>
                  <a:gd name="connsiteY12" fmla="*/ 3014 h 10000"/>
                  <a:gd name="connsiteX13" fmla="*/ 7551 w 10000"/>
                  <a:gd name="connsiteY13" fmla="*/ 3580 h 10000"/>
                  <a:gd name="connsiteX14" fmla="*/ 8236 w 10000"/>
                  <a:gd name="connsiteY14" fmla="*/ 4280 h 10000"/>
                  <a:gd name="connsiteX15" fmla="*/ 8769 w 10000"/>
                  <a:gd name="connsiteY15" fmla="*/ 4193 h 10000"/>
                  <a:gd name="connsiteX16" fmla="*/ 9199 w 10000"/>
                  <a:gd name="connsiteY16" fmla="*/ 4060 h 10000"/>
                  <a:gd name="connsiteX17" fmla="*/ 9478 w 10000"/>
                  <a:gd name="connsiteY17" fmla="*/ 3974 h 10000"/>
                  <a:gd name="connsiteX18" fmla="*/ 9710 w 10000"/>
                  <a:gd name="connsiteY18" fmla="*/ 4236 h 10000"/>
                  <a:gd name="connsiteX19" fmla="*/ 10000 w 10000"/>
                  <a:gd name="connsiteY19" fmla="*/ 2272 h 10000"/>
                  <a:gd name="connsiteX20" fmla="*/ 9513 w 10000"/>
                  <a:gd name="connsiteY20" fmla="*/ 960 h 10000"/>
                  <a:gd name="connsiteX21" fmla="*/ 9234 w 10000"/>
                  <a:gd name="connsiteY21" fmla="*/ 0 h 10000"/>
                  <a:gd name="connsiteX22" fmla="*/ 8590 w 10000"/>
                  <a:gd name="connsiteY22" fmla="*/ 5694 h 10000"/>
                  <a:gd name="connsiteX23" fmla="*/ 8159 w 10000"/>
                  <a:gd name="connsiteY23" fmla="*/ 5614 h 10000"/>
                  <a:gd name="connsiteX24" fmla="*/ 6396 w 10000"/>
                  <a:gd name="connsiteY24" fmla="*/ 4011 h 10000"/>
                  <a:gd name="connsiteX25" fmla="*/ 5031 w 10000"/>
                  <a:gd name="connsiteY25" fmla="*/ 3573 h 10000"/>
                  <a:gd name="connsiteX26" fmla="*/ 4862 w 10000"/>
                  <a:gd name="connsiteY26" fmla="*/ 3372 h 10000"/>
                  <a:gd name="connsiteX27" fmla="*/ 3614 w 10000"/>
                  <a:gd name="connsiteY27" fmla="*/ 3526 h 10000"/>
                  <a:gd name="connsiteX28" fmla="*/ 3855 w 10000"/>
                  <a:gd name="connsiteY28" fmla="*/ 2016 h 10000"/>
                  <a:gd name="connsiteX29" fmla="*/ 4048 w 10000"/>
                  <a:gd name="connsiteY29" fmla="*/ 1239 h 10000"/>
                  <a:gd name="connsiteX30" fmla="*/ 3719 w 10000"/>
                  <a:gd name="connsiteY30" fmla="*/ 492 h 10000"/>
                  <a:gd name="connsiteX31" fmla="*/ 3026 w 10000"/>
                  <a:gd name="connsiteY31" fmla="*/ 1493 h 10000"/>
                  <a:gd name="connsiteX32" fmla="*/ 2518 w 10000"/>
                  <a:gd name="connsiteY32" fmla="*/ 1495 h 10000"/>
                  <a:gd name="connsiteX33" fmla="*/ 1485 w 10000"/>
                  <a:gd name="connsiteY33" fmla="*/ 1562 h 10000"/>
                  <a:gd name="connsiteX34" fmla="*/ 0 w 10000"/>
                  <a:gd name="connsiteY34" fmla="*/ 1529 h 10000"/>
                  <a:gd name="connsiteX35" fmla="*/ 75 w 10000"/>
                  <a:gd name="connsiteY35" fmla="*/ 4848 h 10000"/>
                  <a:gd name="connsiteX0" fmla="*/ 75 w 10000"/>
                  <a:gd name="connsiteY0" fmla="*/ 4356 h 9508"/>
                  <a:gd name="connsiteX1" fmla="*/ 1214 w 10000"/>
                  <a:gd name="connsiteY1" fmla="*/ 4530 h 9508"/>
                  <a:gd name="connsiteX2" fmla="*/ 1817 w 10000"/>
                  <a:gd name="connsiteY2" fmla="*/ 5141 h 9508"/>
                  <a:gd name="connsiteX3" fmla="*/ 2281 w 10000"/>
                  <a:gd name="connsiteY3" fmla="*/ 6540 h 9508"/>
                  <a:gd name="connsiteX4" fmla="*/ 2386 w 10000"/>
                  <a:gd name="connsiteY4" fmla="*/ 7543 h 9508"/>
                  <a:gd name="connsiteX5" fmla="*/ 2514 w 10000"/>
                  <a:gd name="connsiteY5" fmla="*/ 9508 h 9508"/>
                  <a:gd name="connsiteX6" fmla="*/ 3813 w 10000"/>
                  <a:gd name="connsiteY6" fmla="*/ 1473 h 9508"/>
                  <a:gd name="connsiteX7" fmla="*/ 5624 w 10000"/>
                  <a:gd name="connsiteY7" fmla="*/ 993 h 9508"/>
                  <a:gd name="connsiteX8" fmla="*/ 6797 w 10000"/>
                  <a:gd name="connsiteY8" fmla="*/ 687 h 9508"/>
                  <a:gd name="connsiteX9" fmla="*/ 7330 w 10000"/>
                  <a:gd name="connsiteY9" fmla="*/ 906 h 9508"/>
                  <a:gd name="connsiteX10" fmla="*/ 8085 w 10000"/>
                  <a:gd name="connsiteY10" fmla="*/ 1517 h 9508"/>
                  <a:gd name="connsiteX11" fmla="*/ 7934 w 10000"/>
                  <a:gd name="connsiteY11" fmla="*/ 1866 h 9508"/>
                  <a:gd name="connsiteX12" fmla="*/ 7110 w 10000"/>
                  <a:gd name="connsiteY12" fmla="*/ 2522 h 9508"/>
                  <a:gd name="connsiteX13" fmla="*/ 7551 w 10000"/>
                  <a:gd name="connsiteY13" fmla="*/ 3088 h 9508"/>
                  <a:gd name="connsiteX14" fmla="*/ 8236 w 10000"/>
                  <a:gd name="connsiteY14" fmla="*/ 3788 h 9508"/>
                  <a:gd name="connsiteX15" fmla="*/ 8769 w 10000"/>
                  <a:gd name="connsiteY15" fmla="*/ 3701 h 9508"/>
                  <a:gd name="connsiteX16" fmla="*/ 9199 w 10000"/>
                  <a:gd name="connsiteY16" fmla="*/ 3568 h 9508"/>
                  <a:gd name="connsiteX17" fmla="*/ 9478 w 10000"/>
                  <a:gd name="connsiteY17" fmla="*/ 3482 h 9508"/>
                  <a:gd name="connsiteX18" fmla="*/ 9710 w 10000"/>
                  <a:gd name="connsiteY18" fmla="*/ 3744 h 9508"/>
                  <a:gd name="connsiteX19" fmla="*/ 10000 w 10000"/>
                  <a:gd name="connsiteY19" fmla="*/ 1780 h 9508"/>
                  <a:gd name="connsiteX20" fmla="*/ 9513 w 10000"/>
                  <a:gd name="connsiteY20" fmla="*/ 468 h 9508"/>
                  <a:gd name="connsiteX21" fmla="*/ 9479 w 10000"/>
                  <a:gd name="connsiteY21" fmla="*/ 4935 h 9508"/>
                  <a:gd name="connsiteX22" fmla="*/ 8590 w 10000"/>
                  <a:gd name="connsiteY22" fmla="*/ 5202 h 9508"/>
                  <a:gd name="connsiteX23" fmla="*/ 8159 w 10000"/>
                  <a:gd name="connsiteY23" fmla="*/ 5122 h 9508"/>
                  <a:gd name="connsiteX24" fmla="*/ 6396 w 10000"/>
                  <a:gd name="connsiteY24" fmla="*/ 3519 h 9508"/>
                  <a:gd name="connsiteX25" fmla="*/ 5031 w 10000"/>
                  <a:gd name="connsiteY25" fmla="*/ 3081 h 9508"/>
                  <a:gd name="connsiteX26" fmla="*/ 4862 w 10000"/>
                  <a:gd name="connsiteY26" fmla="*/ 2880 h 9508"/>
                  <a:gd name="connsiteX27" fmla="*/ 3614 w 10000"/>
                  <a:gd name="connsiteY27" fmla="*/ 3034 h 9508"/>
                  <a:gd name="connsiteX28" fmla="*/ 3855 w 10000"/>
                  <a:gd name="connsiteY28" fmla="*/ 1524 h 9508"/>
                  <a:gd name="connsiteX29" fmla="*/ 4048 w 10000"/>
                  <a:gd name="connsiteY29" fmla="*/ 747 h 9508"/>
                  <a:gd name="connsiteX30" fmla="*/ 3719 w 10000"/>
                  <a:gd name="connsiteY30" fmla="*/ 0 h 9508"/>
                  <a:gd name="connsiteX31" fmla="*/ 3026 w 10000"/>
                  <a:gd name="connsiteY31" fmla="*/ 1001 h 9508"/>
                  <a:gd name="connsiteX32" fmla="*/ 2518 w 10000"/>
                  <a:gd name="connsiteY32" fmla="*/ 1003 h 9508"/>
                  <a:gd name="connsiteX33" fmla="*/ 1485 w 10000"/>
                  <a:gd name="connsiteY33" fmla="*/ 1070 h 9508"/>
                  <a:gd name="connsiteX34" fmla="*/ 0 w 10000"/>
                  <a:gd name="connsiteY34" fmla="*/ 1037 h 9508"/>
                  <a:gd name="connsiteX35" fmla="*/ 75 w 10000"/>
                  <a:gd name="connsiteY35" fmla="*/ 4356 h 9508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513 w 10000"/>
                  <a:gd name="connsiteY20" fmla="*/ 492 h 10000"/>
                  <a:gd name="connsiteX21" fmla="*/ 8590 w 10000"/>
                  <a:gd name="connsiteY21" fmla="*/ 5471 h 10000"/>
                  <a:gd name="connsiteX22" fmla="*/ 8159 w 10000"/>
                  <a:gd name="connsiteY22" fmla="*/ 5387 h 10000"/>
                  <a:gd name="connsiteX23" fmla="*/ 6396 w 10000"/>
                  <a:gd name="connsiteY23" fmla="*/ 3701 h 10000"/>
                  <a:gd name="connsiteX24" fmla="*/ 5031 w 10000"/>
                  <a:gd name="connsiteY24" fmla="*/ 3240 h 10000"/>
                  <a:gd name="connsiteX25" fmla="*/ 4862 w 10000"/>
                  <a:gd name="connsiteY25" fmla="*/ 3029 h 10000"/>
                  <a:gd name="connsiteX26" fmla="*/ 3614 w 10000"/>
                  <a:gd name="connsiteY26" fmla="*/ 3191 h 10000"/>
                  <a:gd name="connsiteX27" fmla="*/ 3855 w 10000"/>
                  <a:gd name="connsiteY27" fmla="*/ 1603 h 10000"/>
                  <a:gd name="connsiteX28" fmla="*/ 4048 w 10000"/>
                  <a:gd name="connsiteY28" fmla="*/ 786 h 10000"/>
                  <a:gd name="connsiteX29" fmla="*/ 3719 w 10000"/>
                  <a:gd name="connsiteY29" fmla="*/ 0 h 10000"/>
                  <a:gd name="connsiteX30" fmla="*/ 3026 w 10000"/>
                  <a:gd name="connsiteY30" fmla="*/ 1053 h 10000"/>
                  <a:gd name="connsiteX31" fmla="*/ 2518 w 10000"/>
                  <a:gd name="connsiteY31" fmla="*/ 1055 h 10000"/>
                  <a:gd name="connsiteX32" fmla="*/ 1485 w 10000"/>
                  <a:gd name="connsiteY32" fmla="*/ 1125 h 10000"/>
                  <a:gd name="connsiteX33" fmla="*/ 0 w 10000"/>
                  <a:gd name="connsiteY33" fmla="*/ 1091 h 10000"/>
                  <a:gd name="connsiteX34" fmla="*/ 75 w 10000"/>
                  <a:gd name="connsiteY34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8590 w 10000"/>
                  <a:gd name="connsiteY21" fmla="*/ 5471 h 10000"/>
                  <a:gd name="connsiteX22" fmla="*/ 8159 w 10000"/>
                  <a:gd name="connsiteY22" fmla="*/ 5387 h 10000"/>
                  <a:gd name="connsiteX23" fmla="*/ 6396 w 10000"/>
                  <a:gd name="connsiteY23" fmla="*/ 3701 h 10000"/>
                  <a:gd name="connsiteX24" fmla="*/ 5031 w 10000"/>
                  <a:gd name="connsiteY24" fmla="*/ 3240 h 10000"/>
                  <a:gd name="connsiteX25" fmla="*/ 4862 w 10000"/>
                  <a:gd name="connsiteY25" fmla="*/ 3029 h 10000"/>
                  <a:gd name="connsiteX26" fmla="*/ 3614 w 10000"/>
                  <a:gd name="connsiteY26" fmla="*/ 3191 h 10000"/>
                  <a:gd name="connsiteX27" fmla="*/ 3855 w 10000"/>
                  <a:gd name="connsiteY27" fmla="*/ 1603 h 10000"/>
                  <a:gd name="connsiteX28" fmla="*/ 4048 w 10000"/>
                  <a:gd name="connsiteY28" fmla="*/ 786 h 10000"/>
                  <a:gd name="connsiteX29" fmla="*/ 3719 w 10000"/>
                  <a:gd name="connsiteY29" fmla="*/ 0 h 10000"/>
                  <a:gd name="connsiteX30" fmla="*/ 3026 w 10000"/>
                  <a:gd name="connsiteY30" fmla="*/ 1053 h 10000"/>
                  <a:gd name="connsiteX31" fmla="*/ 2518 w 10000"/>
                  <a:gd name="connsiteY31" fmla="*/ 1055 h 10000"/>
                  <a:gd name="connsiteX32" fmla="*/ 1485 w 10000"/>
                  <a:gd name="connsiteY32" fmla="*/ 1125 h 10000"/>
                  <a:gd name="connsiteX33" fmla="*/ 0 w 10000"/>
                  <a:gd name="connsiteY33" fmla="*/ 1091 h 10000"/>
                  <a:gd name="connsiteX34" fmla="*/ 75 w 10000"/>
                  <a:gd name="connsiteY34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8590 w 10000"/>
                  <a:gd name="connsiteY21" fmla="*/ 5471 h 10000"/>
                  <a:gd name="connsiteX22" fmla="*/ 8159 w 10000"/>
                  <a:gd name="connsiteY22" fmla="*/ 5387 h 10000"/>
                  <a:gd name="connsiteX23" fmla="*/ 6396 w 10000"/>
                  <a:gd name="connsiteY23" fmla="*/ 3701 h 10000"/>
                  <a:gd name="connsiteX24" fmla="*/ 5031 w 10000"/>
                  <a:gd name="connsiteY24" fmla="*/ 3240 h 10000"/>
                  <a:gd name="connsiteX25" fmla="*/ 4862 w 10000"/>
                  <a:gd name="connsiteY25" fmla="*/ 3029 h 10000"/>
                  <a:gd name="connsiteX26" fmla="*/ 3614 w 10000"/>
                  <a:gd name="connsiteY26" fmla="*/ 3191 h 10000"/>
                  <a:gd name="connsiteX27" fmla="*/ 3855 w 10000"/>
                  <a:gd name="connsiteY27" fmla="*/ 1603 h 10000"/>
                  <a:gd name="connsiteX28" fmla="*/ 4048 w 10000"/>
                  <a:gd name="connsiteY28" fmla="*/ 786 h 10000"/>
                  <a:gd name="connsiteX29" fmla="*/ 3719 w 10000"/>
                  <a:gd name="connsiteY29" fmla="*/ 0 h 10000"/>
                  <a:gd name="connsiteX30" fmla="*/ 3026 w 10000"/>
                  <a:gd name="connsiteY30" fmla="*/ 1053 h 10000"/>
                  <a:gd name="connsiteX31" fmla="*/ 2518 w 10000"/>
                  <a:gd name="connsiteY31" fmla="*/ 1055 h 10000"/>
                  <a:gd name="connsiteX32" fmla="*/ 1485 w 10000"/>
                  <a:gd name="connsiteY32" fmla="*/ 1125 h 10000"/>
                  <a:gd name="connsiteX33" fmla="*/ 0 w 10000"/>
                  <a:gd name="connsiteY33" fmla="*/ 1091 h 10000"/>
                  <a:gd name="connsiteX34" fmla="*/ 75 w 10000"/>
                  <a:gd name="connsiteY34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8590 w 10000"/>
                  <a:gd name="connsiteY21" fmla="*/ 5471 h 10000"/>
                  <a:gd name="connsiteX22" fmla="*/ 8159 w 10000"/>
                  <a:gd name="connsiteY22" fmla="*/ 5387 h 10000"/>
                  <a:gd name="connsiteX23" fmla="*/ 6396 w 10000"/>
                  <a:gd name="connsiteY23" fmla="*/ 3701 h 10000"/>
                  <a:gd name="connsiteX24" fmla="*/ 5031 w 10000"/>
                  <a:gd name="connsiteY24" fmla="*/ 3240 h 10000"/>
                  <a:gd name="connsiteX25" fmla="*/ 4862 w 10000"/>
                  <a:gd name="connsiteY25" fmla="*/ 3029 h 10000"/>
                  <a:gd name="connsiteX26" fmla="*/ 3614 w 10000"/>
                  <a:gd name="connsiteY26" fmla="*/ 3191 h 10000"/>
                  <a:gd name="connsiteX27" fmla="*/ 3855 w 10000"/>
                  <a:gd name="connsiteY27" fmla="*/ 1603 h 10000"/>
                  <a:gd name="connsiteX28" fmla="*/ 4048 w 10000"/>
                  <a:gd name="connsiteY28" fmla="*/ 786 h 10000"/>
                  <a:gd name="connsiteX29" fmla="*/ 3719 w 10000"/>
                  <a:gd name="connsiteY29" fmla="*/ 0 h 10000"/>
                  <a:gd name="connsiteX30" fmla="*/ 3026 w 10000"/>
                  <a:gd name="connsiteY30" fmla="*/ 1053 h 10000"/>
                  <a:gd name="connsiteX31" fmla="*/ 2518 w 10000"/>
                  <a:gd name="connsiteY31" fmla="*/ 1055 h 10000"/>
                  <a:gd name="connsiteX32" fmla="*/ 1485 w 10000"/>
                  <a:gd name="connsiteY32" fmla="*/ 1125 h 10000"/>
                  <a:gd name="connsiteX33" fmla="*/ 0 w 10000"/>
                  <a:gd name="connsiteY33" fmla="*/ 1091 h 10000"/>
                  <a:gd name="connsiteX34" fmla="*/ 75 w 10000"/>
                  <a:gd name="connsiteY34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8590 w 10000"/>
                  <a:gd name="connsiteY21" fmla="*/ 5471 h 10000"/>
                  <a:gd name="connsiteX22" fmla="*/ 7509 w 10000"/>
                  <a:gd name="connsiteY22" fmla="*/ 5662 h 10000"/>
                  <a:gd name="connsiteX23" fmla="*/ 6396 w 10000"/>
                  <a:gd name="connsiteY23" fmla="*/ 3701 h 10000"/>
                  <a:gd name="connsiteX24" fmla="*/ 5031 w 10000"/>
                  <a:gd name="connsiteY24" fmla="*/ 3240 h 10000"/>
                  <a:gd name="connsiteX25" fmla="*/ 4862 w 10000"/>
                  <a:gd name="connsiteY25" fmla="*/ 3029 h 10000"/>
                  <a:gd name="connsiteX26" fmla="*/ 3614 w 10000"/>
                  <a:gd name="connsiteY26" fmla="*/ 3191 h 10000"/>
                  <a:gd name="connsiteX27" fmla="*/ 3855 w 10000"/>
                  <a:gd name="connsiteY27" fmla="*/ 1603 h 10000"/>
                  <a:gd name="connsiteX28" fmla="*/ 4048 w 10000"/>
                  <a:gd name="connsiteY28" fmla="*/ 786 h 10000"/>
                  <a:gd name="connsiteX29" fmla="*/ 3719 w 10000"/>
                  <a:gd name="connsiteY29" fmla="*/ 0 h 10000"/>
                  <a:gd name="connsiteX30" fmla="*/ 3026 w 10000"/>
                  <a:gd name="connsiteY30" fmla="*/ 1053 h 10000"/>
                  <a:gd name="connsiteX31" fmla="*/ 2518 w 10000"/>
                  <a:gd name="connsiteY31" fmla="*/ 1055 h 10000"/>
                  <a:gd name="connsiteX32" fmla="*/ 1485 w 10000"/>
                  <a:gd name="connsiteY32" fmla="*/ 1125 h 10000"/>
                  <a:gd name="connsiteX33" fmla="*/ 0 w 10000"/>
                  <a:gd name="connsiteY33" fmla="*/ 1091 h 10000"/>
                  <a:gd name="connsiteX34" fmla="*/ 75 w 10000"/>
                  <a:gd name="connsiteY34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9034 w 10000"/>
                  <a:gd name="connsiteY21" fmla="*/ 8697 h 10000"/>
                  <a:gd name="connsiteX22" fmla="*/ 7509 w 10000"/>
                  <a:gd name="connsiteY22" fmla="*/ 5662 h 10000"/>
                  <a:gd name="connsiteX23" fmla="*/ 6396 w 10000"/>
                  <a:gd name="connsiteY23" fmla="*/ 3701 h 10000"/>
                  <a:gd name="connsiteX24" fmla="*/ 5031 w 10000"/>
                  <a:gd name="connsiteY24" fmla="*/ 3240 h 10000"/>
                  <a:gd name="connsiteX25" fmla="*/ 4862 w 10000"/>
                  <a:gd name="connsiteY25" fmla="*/ 3029 h 10000"/>
                  <a:gd name="connsiteX26" fmla="*/ 3614 w 10000"/>
                  <a:gd name="connsiteY26" fmla="*/ 3191 h 10000"/>
                  <a:gd name="connsiteX27" fmla="*/ 3855 w 10000"/>
                  <a:gd name="connsiteY27" fmla="*/ 1603 h 10000"/>
                  <a:gd name="connsiteX28" fmla="*/ 4048 w 10000"/>
                  <a:gd name="connsiteY28" fmla="*/ 786 h 10000"/>
                  <a:gd name="connsiteX29" fmla="*/ 3719 w 10000"/>
                  <a:gd name="connsiteY29" fmla="*/ 0 h 10000"/>
                  <a:gd name="connsiteX30" fmla="*/ 3026 w 10000"/>
                  <a:gd name="connsiteY30" fmla="*/ 1053 h 10000"/>
                  <a:gd name="connsiteX31" fmla="*/ 2518 w 10000"/>
                  <a:gd name="connsiteY31" fmla="*/ 1055 h 10000"/>
                  <a:gd name="connsiteX32" fmla="*/ 1485 w 10000"/>
                  <a:gd name="connsiteY32" fmla="*/ 1125 h 10000"/>
                  <a:gd name="connsiteX33" fmla="*/ 0 w 10000"/>
                  <a:gd name="connsiteY33" fmla="*/ 1091 h 10000"/>
                  <a:gd name="connsiteX34" fmla="*/ 75 w 10000"/>
                  <a:gd name="connsiteY34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9034 w 10000"/>
                  <a:gd name="connsiteY21" fmla="*/ 8697 h 10000"/>
                  <a:gd name="connsiteX22" fmla="*/ 8422 w 10000"/>
                  <a:gd name="connsiteY22" fmla="*/ 7746 h 10000"/>
                  <a:gd name="connsiteX23" fmla="*/ 7509 w 10000"/>
                  <a:gd name="connsiteY23" fmla="*/ 5662 h 10000"/>
                  <a:gd name="connsiteX24" fmla="*/ 6396 w 10000"/>
                  <a:gd name="connsiteY24" fmla="*/ 3701 h 10000"/>
                  <a:gd name="connsiteX25" fmla="*/ 5031 w 10000"/>
                  <a:gd name="connsiteY25" fmla="*/ 3240 h 10000"/>
                  <a:gd name="connsiteX26" fmla="*/ 4862 w 10000"/>
                  <a:gd name="connsiteY26" fmla="*/ 3029 h 10000"/>
                  <a:gd name="connsiteX27" fmla="*/ 3614 w 10000"/>
                  <a:gd name="connsiteY27" fmla="*/ 3191 h 10000"/>
                  <a:gd name="connsiteX28" fmla="*/ 3855 w 10000"/>
                  <a:gd name="connsiteY28" fmla="*/ 1603 h 10000"/>
                  <a:gd name="connsiteX29" fmla="*/ 4048 w 10000"/>
                  <a:gd name="connsiteY29" fmla="*/ 786 h 10000"/>
                  <a:gd name="connsiteX30" fmla="*/ 3719 w 10000"/>
                  <a:gd name="connsiteY30" fmla="*/ 0 h 10000"/>
                  <a:gd name="connsiteX31" fmla="*/ 3026 w 10000"/>
                  <a:gd name="connsiteY31" fmla="*/ 1053 h 10000"/>
                  <a:gd name="connsiteX32" fmla="*/ 2518 w 10000"/>
                  <a:gd name="connsiteY32" fmla="*/ 1055 h 10000"/>
                  <a:gd name="connsiteX33" fmla="*/ 1485 w 10000"/>
                  <a:gd name="connsiteY33" fmla="*/ 1125 h 10000"/>
                  <a:gd name="connsiteX34" fmla="*/ 0 w 10000"/>
                  <a:gd name="connsiteY34" fmla="*/ 1091 h 10000"/>
                  <a:gd name="connsiteX35" fmla="*/ 75 w 10000"/>
                  <a:gd name="connsiteY35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9034 w 10000"/>
                  <a:gd name="connsiteY21" fmla="*/ 8697 h 10000"/>
                  <a:gd name="connsiteX22" fmla="*/ 8422 w 10000"/>
                  <a:gd name="connsiteY22" fmla="*/ 7746 h 10000"/>
                  <a:gd name="connsiteX23" fmla="*/ 7509 w 10000"/>
                  <a:gd name="connsiteY23" fmla="*/ 5662 h 10000"/>
                  <a:gd name="connsiteX24" fmla="*/ 6339 w 10000"/>
                  <a:gd name="connsiteY24" fmla="*/ 3807 h 10000"/>
                  <a:gd name="connsiteX25" fmla="*/ 5031 w 10000"/>
                  <a:gd name="connsiteY25" fmla="*/ 3240 h 10000"/>
                  <a:gd name="connsiteX26" fmla="*/ 4862 w 10000"/>
                  <a:gd name="connsiteY26" fmla="*/ 3029 h 10000"/>
                  <a:gd name="connsiteX27" fmla="*/ 3614 w 10000"/>
                  <a:gd name="connsiteY27" fmla="*/ 3191 h 10000"/>
                  <a:gd name="connsiteX28" fmla="*/ 3855 w 10000"/>
                  <a:gd name="connsiteY28" fmla="*/ 1603 h 10000"/>
                  <a:gd name="connsiteX29" fmla="*/ 4048 w 10000"/>
                  <a:gd name="connsiteY29" fmla="*/ 786 h 10000"/>
                  <a:gd name="connsiteX30" fmla="*/ 3719 w 10000"/>
                  <a:gd name="connsiteY30" fmla="*/ 0 h 10000"/>
                  <a:gd name="connsiteX31" fmla="*/ 3026 w 10000"/>
                  <a:gd name="connsiteY31" fmla="*/ 1053 h 10000"/>
                  <a:gd name="connsiteX32" fmla="*/ 2518 w 10000"/>
                  <a:gd name="connsiteY32" fmla="*/ 1055 h 10000"/>
                  <a:gd name="connsiteX33" fmla="*/ 1485 w 10000"/>
                  <a:gd name="connsiteY33" fmla="*/ 1125 h 10000"/>
                  <a:gd name="connsiteX34" fmla="*/ 0 w 10000"/>
                  <a:gd name="connsiteY34" fmla="*/ 1091 h 10000"/>
                  <a:gd name="connsiteX35" fmla="*/ 75 w 10000"/>
                  <a:gd name="connsiteY35" fmla="*/ 4581 h 10000"/>
                  <a:gd name="connsiteX0" fmla="*/ 75 w 10000"/>
                  <a:gd name="connsiteY0" fmla="*/ 4581 h 10000"/>
                  <a:gd name="connsiteX1" fmla="*/ 1214 w 10000"/>
                  <a:gd name="connsiteY1" fmla="*/ 4764 h 10000"/>
                  <a:gd name="connsiteX2" fmla="*/ 1817 w 10000"/>
                  <a:gd name="connsiteY2" fmla="*/ 5407 h 10000"/>
                  <a:gd name="connsiteX3" fmla="*/ 2281 w 10000"/>
                  <a:gd name="connsiteY3" fmla="*/ 6878 h 10000"/>
                  <a:gd name="connsiteX4" fmla="*/ 2386 w 10000"/>
                  <a:gd name="connsiteY4" fmla="*/ 7933 h 10000"/>
                  <a:gd name="connsiteX5" fmla="*/ 2514 w 10000"/>
                  <a:gd name="connsiteY5" fmla="*/ 10000 h 10000"/>
                  <a:gd name="connsiteX6" fmla="*/ 3813 w 10000"/>
                  <a:gd name="connsiteY6" fmla="*/ 1549 h 10000"/>
                  <a:gd name="connsiteX7" fmla="*/ 5624 w 10000"/>
                  <a:gd name="connsiteY7" fmla="*/ 1044 h 10000"/>
                  <a:gd name="connsiteX8" fmla="*/ 6797 w 10000"/>
                  <a:gd name="connsiteY8" fmla="*/ 723 h 10000"/>
                  <a:gd name="connsiteX9" fmla="*/ 7330 w 10000"/>
                  <a:gd name="connsiteY9" fmla="*/ 953 h 10000"/>
                  <a:gd name="connsiteX10" fmla="*/ 8085 w 10000"/>
                  <a:gd name="connsiteY10" fmla="*/ 1595 h 10000"/>
                  <a:gd name="connsiteX11" fmla="*/ 7934 w 10000"/>
                  <a:gd name="connsiteY11" fmla="*/ 1963 h 10000"/>
                  <a:gd name="connsiteX12" fmla="*/ 7110 w 10000"/>
                  <a:gd name="connsiteY12" fmla="*/ 2653 h 10000"/>
                  <a:gd name="connsiteX13" fmla="*/ 7551 w 10000"/>
                  <a:gd name="connsiteY13" fmla="*/ 3248 h 10000"/>
                  <a:gd name="connsiteX14" fmla="*/ 8236 w 10000"/>
                  <a:gd name="connsiteY14" fmla="*/ 3984 h 10000"/>
                  <a:gd name="connsiteX15" fmla="*/ 8769 w 10000"/>
                  <a:gd name="connsiteY15" fmla="*/ 3893 h 10000"/>
                  <a:gd name="connsiteX16" fmla="*/ 9199 w 10000"/>
                  <a:gd name="connsiteY16" fmla="*/ 3753 h 10000"/>
                  <a:gd name="connsiteX17" fmla="*/ 9478 w 10000"/>
                  <a:gd name="connsiteY17" fmla="*/ 3662 h 10000"/>
                  <a:gd name="connsiteX18" fmla="*/ 9710 w 10000"/>
                  <a:gd name="connsiteY18" fmla="*/ 3938 h 10000"/>
                  <a:gd name="connsiteX19" fmla="*/ 10000 w 10000"/>
                  <a:gd name="connsiteY19" fmla="*/ 1872 h 10000"/>
                  <a:gd name="connsiteX20" fmla="*/ 9608 w 10000"/>
                  <a:gd name="connsiteY20" fmla="*/ 5038 h 10000"/>
                  <a:gd name="connsiteX21" fmla="*/ 9075 w 10000"/>
                  <a:gd name="connsiteY21" fmla="*/ 8873 h 10000"/>
                  <a:gd name="connsiteX22" fmla="*/ 8422 w 10000"/>
                  <a:gd name="connsiteY22" fmla="*/ 7746 h 10000"/>
                  <a:gd name="connsiteX23" fmla="*/ 7509 w 10000"/>
                  <a:gd name="connsiteY23" fmla="*/ 5662 h 10000"/>
                  <a:gd name="connsiteX24" fmla="*/ 6339 w 10000"/>
                  <a:gd name="connsiteY24" fmla="*/ 3807 h 10000"/>
                  <a:gd name="connsiteX25" fmla="*/ 5031 w 10000"/>
                  <a:gd name="connsiteY25" fmla="*/ 3240 h 10000"/>
                  <a:gd name="connsiteX26" fmla="*/ 4862 w 10000"/>
                  <a:gd name="connsiteY26" fmla="*/ 3029 h 10000"/>
                  <a:gd name="connsiteX27" fmla="*/ 3614 w 10000"/>
                  <a:gd name="connsiteY27" fmla="*/ 3191 h 10000"/>
                  <a:gd name="connsiteX28" fmla="*/ 3855 w 10000"/>
                  <a:gd name="connsiteY28" fmla="*/ 1603 h 10000"/>
                  <a:gd name="connsiteX29" fmla="*/ 4048 w 10000"/>
                  <a:gd name="connsiteY29" fmla="*/ 786 h 10000"/>
                  <a:gd name="connsiteX30" fmla="*/ 3719 w 10000"/>
                  <a:gd name="connsiteY30" fmla="*/ 0 h 10000"/>
                  <a:gd name="connsiteX31" fmla="*/ 3026 w 10000"/>
                  <a:gd name="connsiteY31" fmla="*/ 1053 h 10000"/>
                  <a:gd name="connsiteX32" fmla="*/ 2518 w 10000"/>
                  <a:gd name="connsiteY32" fmla="*/ 1055 h 10000"/>
                  <a:gd name="connsiteX33" fmla="*/ 1485 w 10000"/>
                  <a:gd name="connsiteY33" fmla="*/ 1125 h 10000"/>
                  <a:gd name="connsiteX34" fmla="*/ 0 w 10000"/>
                  <a:gd name="connsiteY34" fmla="*/ 1091 h 10000"/>
                  <a:gd name="connsiteX35" fmla="*/ 75 w 10000"/>
                  <a:gd name="connsiteY35" fmla="*/ 45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00" h="10000">
                    <a:moveTo>
                      <a:pt x="75" y="4581"/>
                    </a:moveTo>
                    <a:lnTo>
                      <a:pt x="1214" y="4764"/>
                    </a:lnTo>
                    <a:lnTo>
                      <a:pt x="1817" y="5407"/>
                    </a:lnTo>
                    <a:lnTo>
                      <a:pt x="2281" y="6878"/>
                    </a:lnTo>
                    <a:cubicBezTo>
                      <a:pt x="2317" y="7229"/>
                      <a:pt x="2351" y="7582"/>
                      <a:pt x="2386" y="7933"/>
                    </a:cubicBezTo>
                    <a:cubicBezTo>
                      <a:pt x="2428" y="8623"/>
                      <a:pt x="2472" y="9310"/>
                      <a:pt x="2514" y="10000"/>
                    </a:cubicBezTo>
                    <a:lnTo>
                      <a:pt x="3813" y="1549"/>
                    </a:lnTo>
                    <a:lnTo>
                      <a:pt x="5624" y="1044"/>
                    </a:lnTo>
                    <a:lnTo>
                      <a:pt x="6797" y="723"/>
                    </a:lnTo>
                    <a:lnTo>
                      <a:pt x="7330" y="953"/>
                    </a:lnTo>
                    <a:lnTo>
                      <a:pt x="8085" y="1595"/>
                    </a:lnTo>
                    <a:cubicBezTo>
                      <a:pt x="8035" y="1719"/>
                      <a:pt x="7984" y="1840"/>
                      <a:pt x="7934" y="1963"/>
                    </a:cubicBezTo>
                    <a:lnTo>
                      <a:pt x="7110" y="2653"/>
                    </a:lnTo>
                    <a:lnTo>
                      <a:pt x="7551" y="3248"/>
                    </a:lnTo>
                    <a:lnTo>
                      <a:pt x="8236" y="3984"/>
                    </a:lnTo>
                    <a:lnTo>
                      <a:pt x="8769" y="3893"/>
                    </a:lnTo>
                    <a:lnTo>
                      <a:pt x="9199" y="3753"/>
                    </a:lnTo>
                    <a:lnTo>
                      <a:pt x="9478" y="3662"/>
                    </a:lnTo>
                    <a:lnTo>
                      <a:pt x="9710" y="3938"/>
                    </a:lnTo>
                    <a:cubicBezTo>
                      <a:pt x="9807" y="3249"/>
                      <a:pt x="9903" y="2561"/>
                      <a:pt x="10000" y="1872"/>
                    </a:cubicBezTo>
                    <a:cubicBezTo>
                      <a:pt x="9869" y="2927"/>
                      <a:pt x="9739" y="3983"/>
                      <a:pt x="9608" y="5038"/>
                    </a:cubicBezTo>
                    <a:cubicBezTo>
                      <a:pt x="9278" y="5535"/>
                      <a:pt x="9198" y="8946"/>
                      <a:pt x="9075" y="8873"/>
                    </a:cubicBezTo>
                    <a:cubicBezTo>
                      <a:pt x="8871" y="8465"/>
                      <a:pt x="8626" y="8154"/>
                      <a:pt x="8422" y="7746"/>
                    </a:cubicBezTo>
                    <a:lnTo>
                      <a:pt x="7509" y="5662"/>
                    </a:lnTo>
                    <a:lnTo>
                      <a:pt x="6339" y="3807"/>
                    </a:lnTo>
                    <a:lnTo>
                      <a:pt x="5031" y="3240"/>
                    </a:lnTo>
                    <a:lnTo>
                      <a:pt x="4862" y="3029"/>
                    </a:lnTo>
                    <a:lnTo>
                      <a:pt x="3614" y="3191"/>
                    </a:lnTo>
                    <a:cubicBezTo>
                      <a:pt x="3694" y="2661"/>
                      <a:pt x="3775" y="2132"/>
                      <a:pt x="3855" y="1603"/>
                    </a:cubicBezTo>
                    <a:cubicBezTo>
                      <a:pt x="3919" y="1330"/>
                      <a:pt x="3984" y="1058"/>
                      <a:pt x="4048" y="786"/>
                    </a:cubicBezTo>
                    <a:lnTo>
                      <a:pt x="3719" y="0"/>
                    </a:lnTo>
                    <a:cubicBezTo>
                      <a:pt x="3559" y="429"/>
                      <a:pt x="3186" y="625"/>
                      <a:pt x="3026" y="1053"/>
                    </a:cubicBezTo>
                    <a:lnTo>
                      <a:pt x="2518" y="1055"/>
                    </a:lnTo>
                    <a:lnTo>
                      <a:pt x="1485" y="1125"/>
                    </a:lnTo>
                    <a:lnTo>
                      <a:pt x="0" y="1091"/>
                    </a:lnTo>
                    <a:cubicBezTo>
                      <a:pt x="25" y="2255"/>
                      <a:pt x="50" y="3417"/>
                      <a:pt x="75" y="4581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5021031" y="1298498"/>
                <a:ext cx="4529138" cy="477838"/>
              </a:xfrm>
              <a:custGeom>
                <a:avLst/>
                <a:gdLst>
                  <a:gd name="T0" fmla="*/ 2147483647 w 2853"/>
                  <a:gd name="T1" fmla="*/ 2147483647 h 301"/>
                  <a:gd name="T2" fmla="*/ 2147483647 w 2853"/>
                  <a:gd name="T3" fmla="*/ 2147483647 h 301"/>
                  <a:gd name="T4" fmla="*/ 2147483647 w 2853"/>
                  <a:gd name="T5" fmla="*/ 2147483647 h 301"/>
                  <a:gd name="T6" fmla="*/ 2147483647 w 2853"/>
                  <a:gd name="T7" fmla="*/ 2147483647 h 301"/>
                  <a:gd name="T8" fmla="*/ 2147483647 w 2853"/>
                  <a:gd name="T9" fmla="*/ 2147483647 h 301"/>
                  <a:gd name="T10" fmla="*/ 2147483647 w 2853"/>
                  <a:gd name="T11" fmla="*/ 2147483647 h 301"/>
                  <a:gd name="T12" fmla="*/ 2147483647 w 2853"/>
                  <a:gd name="T13" fmla="*/ 2147483647 h 301"/>
                  <a:gd name="T14" fmla="*/ 2147483647 w 2853"/>
                  <a:gd name="T15" fmla="*/ 2147483647 h 301"/>
                  <a:gd name="T16" fmla="*/ 2147483647 w 2853"/>
                  <a:gd name="T17" fmla="*/ 2147483647 h 301"/>
                  <a:gd name="T18" fmla="*/ 2147483647 w 2853"/>
                  <a:gd name="T19" fmla="*/ 2147483647 h 301"/>
                  <a:gd name="T20" fmla="*/ 2147483647 w 2853"/>
                  <a:gd name="T21" fmla="*/ 2147483647 h 301"/>
                  <a:gd name="T22" fmla="*/ 2147483647 w 2853"/>
                  <a:gd name="T23" fmla="*/ 2147483647 h 301"/>
                  <a:gd name="T24" fmla="*/ 2147483647 w 2853"/>
                  <a:gd name="T25" fmla="*/ 2147483647 h 301"/>
                  <a:gd name="T26" fmla="*/ 0 w 2853"/>
                  <a:gd name="T27" fmla="*/ 2147483647 h 301"/>
                  <a:gd name="T28" fmla="*/ 2147483647 w 2853"/>
                  <a:gd name="T29" fmla="*/ 2147483647 h 301"/>
                  <a:gd name="T30" fmla="*/ 2147483647 w 2853"/>
                  <a:gd name="T31" fmla="*/ 2147483647 h 301"/>
                  <a:gd name="T32" fmla="*/ 2147483647 w 2853"/>
                  <a:gd name="T33" fmla="*/ 2147483647 h 301"/>
                  <a:gd name="T34" fmla="*/ 2147483647 w 2853"/>
                  <a:gd name="T35" fmla="*/ 2147483647 h 301"/>
                  <a:gd name="T36" fmla="*/ 2147483647 w 2853"/>
                  <a:gd name="T37" fmla="*/ 2147483647 h 301"/>
                  <a:gd name="T38" fmla="*/ 2147483647 w 2853"/>
                  <a:gd name="T39" fmla="*/ 2147483647 h 301"/>
                  <a:gd name="T40" fmla="*/ 2147483647 w 2853"/>
                  <a:gd name="T41" fmla="*/ 2147483647 h 301"/>
                  <a:gd name="T42" fmla="*/ 2147483647 w 2853"/>
                  <a:gd name="T43" fmla="*/ 2147483647 h 301"/>
                  <a:gd name="T44" fmla="*/ 2147483647 w 2853"/>
                  <a:gd name="T45" fmla="*/ 2147483647 h 301"/>
                  <a:gd name="T46" fmla="*/ 2147483647 w 2853"/>
                  <a:gd name="T47" fmla="*/ 2147483647 h 301"/>
                  <a:gd name="T48" fmla="*/ 2147483647 w 2853"/>
                  <a:gd name="T49" fmla="*/ 0 h 3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853" h="301">
                    <a:moveTo>
                      <a:pt x="2731" y="209"/>
                    </a:moveTo>
                    <a:lnTo>
                      <a:pt x="2625" y="264"/>
                    </a:lnTo>
                    <a:lnTo>
                      <a:pt x="2454" y="297"/>
                    </a:lnTo>
                    <a:lnTo>
                      <a:pt x="2311" y="301"/>
                    </a:lnTo>
                    <a:lnTo>
                      <a:pt x="1890" y="283"/>
                    </a:lnTo>
                    <a:lnTo>
                      <a:pt x="1589" y="237"/>
                    </a:lnTo>
                    <a:lnTo>
                      <a:pt x="1314" y="182"/>
                    </a:lnTo>
                    <a:lnTo>
                      <a:pt x="1194" y="174"/>
                    </a:lnTo>
                    <a:lnTo>
                      <a:pt x="1067" y="182"/>
                    </a:lnTo>
                    <a:lnTo>
                      <a:pt x="802" y="237"/>
                    </a:lnTo>
                    <a:lnTo>
                      <a:pt x="546" y="273"/>
                    </a:lnTo>
                    <a:lnTo>
                      <a:pt x="290" y="292"/>
                    </a:lnTo>
                    <a:lnTo>
                      <a:pt x="63" y="291"/>
                    </a:lnTo>
                    <a:lnTo>
                      <a:pt x="0" y="279"/>
                    </a:lnTo>
                    <a:lnTo>
                      <a:pt x="15" y="204"/>
                    </a:lnTo>
                    <a:lnTo>
                      <a:pt x="261" y="210"/>
                    </a:lnTo>
                    <a:lnTo>
                      <a:pt x="702" y="118"/>
                    </a:lnTo>
                    <a:lnTo>
                      <a:pt x="939" y="45"/>
                    </a:lnTo>
                    <a:lnTo>
                      <a:pt x="1266" y="6"/>
                    </a:lnTo>
                    <a:lnTo>
                      <a:pt x="1561" y="45"/>
                    </a:lnTo>
                    <a:lnTo>
                      <a:pt x="1881" y="136"/>
                    </a:lnTo>
                    <a:lnTo>
                      <a:pt x="2082" y="54"/>
                    </a:lnTo>
                    <a:lnTo>
                      <a:pt x="2370" y="6"/>
                    </a:lnTo>
                    <a:lnTo>
                      <a:pt x="2567" y="8"/>
                    </a:lnTo>
                    <a:lnTo>
                      <a:pt x="2853" y="0"/>
                    </a:lnTo>
                  </a:path>
                </a:pathLst>
              </a:custGeom>
              <a:solidFill>
                <a:srgbClr val="996633">
                  <a:alpha val="89803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4509856" y="172763"/>
                <a:ext cx="8186738" cy="38816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8035694" y="1296911"/>
                <a:ext cx="4659312" cy="2743200"/>
              </a:xfrm>
              <a:custGeom>
                <a:avLst/>
                <a:gdLst>
                  <a:gd name="T0" fmla="*/ 0 w 2935"/>
                  <a:gd name="T1" fmla="*/ 2147483647 h 1728"/>
                  <a:gd name="T2" fmla="*/ 2147483647 w 2935"/>
                  <a:gd name="T3" fmla="*/ 0 h 1728"/>
                  <a:gd name="T4" fmla="*/ 2147483647 w 2935"/>
                  <a:gd name="T5" fmla="*/ 2147483647 h 17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35" h="1728">
                    <a:moveTo>
                      <a:pt x="0" y="1728"/>
                    </a:moveTo>
                    <a:lnTo>
                      <a:pt x="970" y="0"/>
                    </a:lnTo>
                    <a:lnTo>
                      <a:pt x="2935" y="402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5365519" y="2095423"/>
                <a:ext cx="2889250" cy="1944688"/>
              </a:xfrm>
              <a:custGeom>
                <a:avLst/>
                <a:gdLst>
                  <a:gd name="T0" fmla="*/ 2147483647 w 1820"/>
                  <a:gd name="T1" fmla="*/ 2147483647 h 1225"/>
                  <a:gd name="T2" fmla="*/ 2147483647 w 1820"/>
                  <a:gd name="T3" fmla="*/ 2147483647 h 1225"/>
                  <a:gd name="T4" fmla="*/ 2147483647 w 1820"/>
                  <a:gd name="T5" fmla="*/ 0 h 1225"/>
                  <a:gd name="T6" fmla="*/ 2147483647 w 1820"/>
                  <a:gd name="T7" fmla="*/ 2147483647 h 1225"/>
                  <a:gd name="T8" fmla="*/ 0 w 1820"/>
                  <a:gd name="T9" fmla="*/ 2147483647 h 1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0" h="1225">
                    <a:moveTo>
                      <a:pt x="1820" y="59"/>
                    </a:moveTo>
                    <a:lnTo>
                      <a:pt x="1637" y="18"/>
                    </a:lnTo>
                    <a:lnTo>
                      <a:pt x="1490" y="0"/>
                    </a:lnTo>
                    <a:lnTo>
                      <a:pt x="730" y="55"/>
                    </a:lnTo>
                    <a:lnTo>
                      <a:pt x="0" y="12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8964381" y="2936798"/>
                <a:ext cx="3730625" cy="842963"/>
              </a:xfrm>
              <a:custGeom>
                <a:avLst/>
                <a:gdLst>
                  <a:gd name="T0" fmla="*/ 0 w 2295"/>
                  <a:gd name="T1" fmla="*/ 0 h 622"/>
                  <a:gd name="T2" fmla="*/ 2147483647 w 2295"/>
                  <a:gd name="T3" fmla="*/ 2147483647 h 622"/>
                  <a:gd name="T4" fmla="*/ 2147483647 w 2295"/>
                  <a:gd name="T5" fmla="*/ 2147483647 h 6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95" h="622">
                    <a:moveTo>
                      <a:pt x="0" y="0"/>
                    </a:moveTo>
                    <a:lnTo>
                      <a:pt x="1372" y="338"/>
                    </a:lnTo>
                    <a:lnTo>
                      <a:pt x="2295" y="62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11188068" y="3276639"/>
                <a:ext cx="609601" cy="173038"/>
              </a:xfrm>
              <a:custGeom>
                <a:avLst/>
                <a:gdLst>
                  <a:gd name="T0" fmla="*/ 2147483647 w 365"/>
                  <a:gd name="T1" fmla="*/ 2147483647 h 128"/>
                  <a:gd name="T2" fmla="*/ 0 w 365"/>
                  <a:gd name="T3" fmla="*/ 2147483647 h 128"/>
                  <a:gd name="T4" fmla="*/ 2147483647 w 365"/>
                  <a:gd name="T5" fmla="*/ 0 h 1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5" h="128">
                    <a:moveTo>
                      <a:pt x="365" y="128"/>
                    </a:moveTo>
                    <a:lnTo>
                      <a:pt x="0" y="18"/>
                    </a:lnTo>
                    <a:lnTo>
                      <a:pt x="201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8864369" y="2849486"/>
                <a:ext cx="203200" cy="174625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5375492" y="3113010"/>
                <a:ext cx="434976" cy="666750"/>
              </a:xfrm>
              <a:custGeom>
                <a:avLst/>
                <a:gdLst>
                  <a:gd name="T0" fmla="*/ 0 w 274"/>
                  <a:gd name="T1" fmla="*/ 2147483647 h 420"/>
                  <a:gd name="T2" fmla="*/ 2147483647 w 274"/>
                  <a:gd name="T3" fmla="*/ 0 h 420"/>
                  <a:gd name="T4" fmla="*/ 2147483647 w 274"/>
                  <a:gd name="T5" fmla="*/ 2147483647 h 4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4" h="420">
                    <a:moveTo>
                      <a:pt x="0" y="420"/>
                    </a:moveTo>
                    <a:lnTo>
                      <a:pt x="274" y="0"/>
                    </a:lnTo>
                    <a:lnTo>
                      <a:pt x="110" y="10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4930544" y="2022398"/>
                <a:ext cx="1654175" cy="115888"/>
              </a:xfrm>
              <a:custGeom>
                <a:avLst/>
                <a:gdLst>
                  <a:gd name="T0" fmla="*/ 0 w 1042"/>
                  <a:gd name="T1" fmla="*/ 2147483647 h 73"/>
                  <a:gd name="T2" fmla="*/ 2147483647 w 1042"/>
                  <a:gd name="T3" fmla="*/ 2147483647 h 73"/>
                  <a:gd name="T4" fmla="*/ 2147483647 w 1042"/>
                  <a:gd name="T5" fmla="*/ 2147483647 h 73"/>
                  <a:gd name="T6" fmla="*/ 2147483647 w 1042"/>
                  <a:gd name="T7" fmla="*/ 2147483647 h 73"/>
                  <a:gd name="T8" fmla="*/ 2147483647 w 1042"/>
                  <a:gd name="T9" fmla="*/ 0 h 73"/>
                  <a:gd name="T10" fmla="*/ 2147483647 w 1042"/>
                  <a:gd name="T11" fmla="*/ 2147483647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42" h="73">
                    <a:moveTo>
                      <a:pt x="0" y="73"/>
                    </a:moveTo>
                    <a:lnTo>
                      <a:pt x="356" y="73"/>
                    </a:lnTo>
                    <a:lnTo>
                      <a:pt x="612" y="73"/>
                    </a:lnTo>
                    <a:lnTo>
                      <a:pt x="786" y="64"/>
                    </a:lnTo>
                    <a:lnTo>
                      <a:pt x="969" y="0"/>
                    </a:lnTo>
                    <a:lnTo>
                      <a:pt x="1042" y="4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4959119" y="2327198"/>
                <a:ext cx="1219200" cy="357188"/>
              </a:xfrm>
              <a:custGeom>
                <a:avLst/>
                <a:gdLst>
                  <a:gd name="T0" fmla="*/ 0 w 768"/>
                  <a:gd name="T1" fmla="*/ 2147483647 h 225"/>
                  <a:gd name="T2" fmla="*/ 2147483647 w 768"/>
                  <a:gd name="T3" fmla="*/ 0 h 225"/>
                  <a:gd name="T4" fmla="*/ 2147483647 w 768"/>
                  <a:gd name="T5" fmla="*/ 0 h 225"/>
                  <a:gd name="T6" fmla="*/ 2147483647 w 768"/>
                  <a:gd name="T7" fmla="*/ 0 h 225"/>
                  <a:gd name="T8" fmla="*/ 2147483647 w 768"/>
                  <a:gd name="T9" fmla="*/ 0 h 225"/>
                  <a:gd name="T10" fmla="*/ 2147483647 w 768"/>
                  <a:gd name="T11" fmla="*/ 2147483647 h 225"/>
                  <a:gd name="T12" fmla="*/ 2147483647 w 768"/>
                  <a:gd name="T13" fmla="*/ 2147483647 h 225"/>
                  <a:gd name="T14" fmla="*/ 2147483647 w 768"/>
                  <a:gd name="T15" fmla="*/ 2147483647 h 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8" h="225">
                    <a:moveTo>
                      <a:pt x="0" y="19"/>
                    </a:moveTo>
                    <a:lnTo>
                      <a:pt x="274" y="0"/>
                    </a:lnTo>
                    <a:lnTo>
                      <a:pt x="402" y="0"/>
                    </a:lnTo>
                    <a:lnTo>
                      <a:pt x="549" y="0"/>
                    </a:lnTo>
                    <a:lnTo>
                      <a:pt x="649" y="0"/>
                    </a:lnTo>
                    <a:lnTo>
                      <a:pt x="726" y="69"/>
                    </a:lnTo>
                    <a:lnTo>
                      <a:pt x="741" y="119"/>
                    </a:lnTo>
                    <a:lnTo>
                      <a:pt x="768" y="22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973406" y="2493886"/>
                <a:ext cx="1001713" cy="558800"/>
              </a:xfrm>
              <a:custGeom>
                <a:avLst/>
                <a:gdLst>
                  <a:gd name="T0" fmla="*/ 0 w 631"/>
                  <a:gd name="T1" fmla="*/ 0 h 352"/>
                  <a:gd name="T2" fmla="*/ 2147483647 w 631"/>
                  <a:gd name="T3" fmla="*/ 2147483647 h 352"/>
                  <a:gd name="T4" fmla="*/ 2147483647 w 631"/>
                  <a:gd name="T5" fmla="*/ 2147483647 h 352"/>
                  <a:gd name="T6" fmla="*/ 2147483647 w 631"/>
                  <a:gd name="T7" fmla="*/ 2147483647 h 352"/>
                  <a:gd name="T8" fmla="*/ 2147483647 w 631"/>
                  <a:gd name="T9" fmla="*/ 214748364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1" h="352">
                    <a:moveTo>
                      <a:pt x="0" y="0"/>
                    </a:moveTo>
                    <a:lnTo>
                      <a:pt x="285" y="9"/>
                    </a:lnTo>
                    <a:lnTo>
                      <a:pt x="448" y="60"/>
                    </a:lnTo>
                    <a:lnTo>
                      <a:pt x="567" y="151"/>
                    </a:lnTo>
                    <a:lnTo>
                      <a:pt x="631" y="35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6440255" y="2145379"/>
                <a:ext cx="2168326" cy="196108"/>
              </a:xfrm>
              <a:custGeom>
                <a:avLst/>
                <a:gdLst>
                  <a:gd name="T0" fmla="*/ 0 w 1225"/>
                  <a:gd name="T1" fmla="*/ 2147483647 h 128"/>
                  <a:gd name="T2" fmla="*/ 2147483647 w 1225"/>
                  <a:gd name="T3" fmla="*/ 2147483647 h 128"/>
                  <a:gd name="T4" fmla="*/ 2147483647 w 1225"/>
                  <a:gd name="T5" fmla="*/ 2147483647 h 128"/>
                  <a:gd name="T6" fmla="*/ 2147483647 w 1225"/>
                  <a:gd name="T7" fmla="*/ 0 h 128"/>
                  <a:gd name="T8" fmla="*/ 0 60000 65536"/>
                  <a:gd name="T9" fmla="*/ 0 60000 65536"/>
                  <a:gd name="T10" fmla="*/ 0 60000 65536"/>
                  <a:gd name="T11" fmla="*/ 0 60000 65536"/>
                  <a:gd name="connsiteX0" fmla="*/ 0 w 11150"/>
                  <a:gd name="connsiteY0" fmla="*/ 9651 h 9651"/>
                  <a:gd name="connsiteX1" fmla="*/ 6637 w 11150"/>
                  <a:gd name="connsiteY1" fmla="*/ 8245 h 9651"/>
                  <a:gd name="connsiteX2" fmla="*/ 8955 w 11150"/>
                  <a:gd name="connsiteY2" fmla="*/ 3948 h 9651"/>
                  <a:gd name="connsiteX3" fmla="*/ 11150 w 11150"/>
                  <a:gd name="connsiteY3" fmla="*/ 0 h 9651"/>
                  <a:gd name="connsiteX0" fmla="*/ 0 w 10000"/>
                  <a:gd name="connsiteY0" fmla="*/ 10000 h 10000"/>
                  <a:gd name="connsiteX1" fmla="*/ 5952 w 10000"/>
                  <a:gd name="connsiteY1" fmla="*/ 8543 h 10000"/>
                  <a:gd name="connsiteX2" fmla="*/ 8031 w 10000"/>
                  <a:gd name="connsiteY2" fmla="*/ 4091 h 10000"/>
                  <a:gd name="connsiteX3" fmla="*/ 8659 w 10000"/>
                  <a:gd name="connsiteY3" fmla="*/ 1655 h 10000"/>
                  <a:gd name="connsiteX4" fmla="*/ 10000 w 10000"/>
                  <a:gd name="connsiteY4" fmla="*/ 0 h 10000"/>
                  <a:gd name="connsiteX0" fmla="*/ 0 w 10000"/>
                  <a:gd name="connsiteY0" fmla="*/ 10000 h 10000"/>
                  <a:gd name="connsiteX1" fmla="*/ 5952 w 10000"/>
                  <a:gd name="connsiteY1" fmla="*/ 8543 h 10000"/>
                  <a:gd name="connsiteX2" fmla="*/ 8031 w 10000"/>
                  <a:gd name="connsiteY2" fmla="*/ 4091 h 10000"/>
                  <a:gd name="connsiteX3" fmla="*/ 8659 w 10000"/>
                  <a:gd name="connsiteY3" fmla="*/ 1655 h 10000"/>
                  <a:gd name="connsiteX4" fmla="*/ 10000 w 10000"/>
                  <a:gd name="connsiteY4" fmla="*/ 0 h 10000"/>
                  <a:gd name="connsiteX0" fmla="*/ 0 w 10000"/>
                  <a:gd name="connsiteY0" fmla="*/ 10000 h 10000"/>
                  <a:gd name="connsiteX1" fmla="*/ 5952 w 10000"/>
                  <a:gd name="connsiteY1" fmla="*/ 8543 h 10000"/>
                  <a:gd name="connsiteX2" fmla="*/ 8031 w 10000"/>
                  <a:gd name="connsiteY2" fmla="*/ 4091 h 10000"/>
                  <a:gd name="connsiteX3" fmla="*/ 8330 w 10000"/>
                  <a:gd name="connsiteY3" fmla="*/ 4005 h 10000"/>
                  <a:gd name="connsiteX4" fmla="*/ 8659 w 10000"/>
                  <a:gd name="connsiteY4" fmla="*/ 1655 h 10000"/>
                  <a:gd name="connsiteX5" fmla="*/ 10000 w 10000"/>
                  <a:gd name="connsiteY5" fmla="*/ 0 h 10000"/>
                  <a:gd name="connsiteX0" fmla="*/ 0 w 10000"/>
                  <a:gd name="connsiteY0" fmla="*/ 10000 h 10000"/>
                  <a:gd name="connsiteX1" fmla="*/ 5952 w 10000"/>
                  <a:gd name="connsiteY1" fmla="*/ 8543 h 10000"/>
                  <a:gd name="connsiteX2" fmla="*/ 8031 w 10000"/>
                  <a:gd name="connsiteY2" fmla="*/ 4091 h 10000"/>
                  <a:gd name="connsiteX3" fmla="*/ 8330 w 10000"/>
                  <a:gd name="connsiteY3" fmla="*/ 4005 h 10000"/>
                  <a:gd name="connsiteX4" fmla="*/ 8659 w 10000"/>
                  <a:gd name="connsiteY4" fmla="*/ 1655 h 10000"/>
                  <a:gd name="connsiteX5" fmla="*/ 10000 w 10000"/>
                  <a:gd name="connsiteY5" fmla="*/ 0 h 10000"/>
                  <a:gd name="connsiteX0" fmla="*/ 0 w 10000"/>
                  <a:gd name="connsiteY0" fmla="*/ 10000 h 10000"/>
                  <a:gd name="connsiteX1" fmla="*/ 5952 w 10000"/>
                  <a:gd name="connsiteY1" fmla="*/ 8543 h 10000"/>
                  <a:gd name="connsiteX2" fmla="*/ 8031 w 10000"/>
                  <a:gd name="connsiteY2" fmla="*/ 4091 h 10000"/>
                  <a:gd name="connsiteX3" fmla="*/ 8659 w 10000"/>
                  <a:gd name="connsiteY3" fmla="*/ 1655 h 10000"/>
                  <a:gd name="connsiteX4" fmla="*/ 10000 w 10000"/>
                  <a:gd name="connsiteY4" fmla="*/ 0 h 10000"/>
                  <a:gd name="connsiteX0" fmla="*/ 0 w 10000"/>
                  <a:gd name="connsiteY0" fmla="*/ 10000 h 10000"/>
                  <a:gd name="connsiteX1" fmla="*/ 5952 w 10000"/>
                  <a:gd name="connsiteY1" fmla="*/ 8543 h 10000"/>
                  <a:gd name="connsiteX2" fmla="*/ 8390 w 10000"/>
                  <a:gd name="connsiteY2" fmla="*/ 2464 h 10000"/>
                  <a:gd name="connsiteX3" fmla="*/ 8659 w 10000"/>
                  <a:gd name="connsiteY3" fmla="*/ 1655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5952" y="8543"/>
                    </a:lnTo>
                    <a:lnTo>
                      <a:pt x="8390" y="2464"/>
                    </a:lnTo>
                    <a:cubicBezTo>
                      <a:pt x="8841" y="1316"/>
                      <a:pt x="8331" y="2337"/>
                      <a:pt x="8659" y="1655"/>
                    </a:cubicBezTo>
                    <a:cubicBezTo>
                      <a:pt x="8987" y="973"/>
                      <a:pt x="9859" y="366"/>
                      <a:pt x="1000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8164281" y="1441373"/>
                <a:ext cx="1019175" cy="304800"/>
              </a:xfrm>
              <a:custGeom>
                <a:avLst/>
                <a:gdLst>
                  <a:gd name="T0" fmla="*/ 2147483647 w 642"/>
                  <a:gd name="T1" fmla="*/ 0 h 192"/>
                  <a:gd name="T2" fmla="*/ 2147483647 w 642"/>
                  <a:gd name="T3" fmla="*/ 2147483647 h 192"/>
                  <a:gd name="T4" fmla="*/ 2147483647 w 642"/>
                  <a:gd name="T5" fmla="*/ 2147483647 h 192"/>
                  <a:gd name="T6" fmla="*/ 2147483647 w 642"/>
                  <a:gd name="T7" fmla="*/ 2147483647 h 192"/>
                  <a:gd name="T8" fmla="*/ 2147483647 w 642"/>
                  <a:gd name="T9" fmla="*/ 2147483647 h 192"/>
                  <a:gd name="T10" fmla="*/ 0 w 642"/>
                  <a:gd name="T11" fmla="*/ 2147483647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2" h="192">
                    <a:moveTo>
                      <a:pt x="642" y="0"/>
                    </a:moveTo>
                    <a:lnTo>
                      <a:pt x="522" y="21"/>
                    </a:lnTo>
                    <a:lnTo>
                      <a:pt x="369" y="108"/>
                    </a:lnTo>
                    <a:lnTo>
                      <a:pt x="285" y="159"/>
                    </a:lnTo>
                    <a:lnTo>
                      <a:pt x="192" y="180"/>
                    </a:lnTo>
                    <a:lnTo>
                      <a:pt x="0" y="19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8007119" y="1436611"/>
                <a:ext cx="1019175" cy="280987"/>
              </a:xfrm>
              <a:custGeom>
                <a:avLst/>
                <a:gdLst>
                  <a:gd name="T0" fmla="*/ 2147483647 w 642"/>
                  <a:gd name="T1" fmla="*/ 0 h 177"/>
                  <a:gd name="T2" fmla="*/ 2147483647 w 642"/>
                  <a:gd name="T3" fmla="*/ 2147483647 h 177"/>
                  <a:gd name="T4" fmla="*/ 2147483647 w 642"/>
                  <a:gd name="T5" fmla="*/ 2147483647 h 177"/>
                  <a:gd name="T6" fmla="*/ 2147483647 w 642"/>
                  <a:gd name="T7" fmla="*/ 2147483647 h 177"/>
                  <a:gd name="T8" fmla="*/ 2147483647 w 642"/>
                  <a:gd name="T9" fmla="*/ 2147483647 h 177"/>
                  <a:gd name="T10" fmla="*/ 2147483647 w 642"/>
                  <a:gd name="T11" fmla="*/ 2147483647 h 177"/>
                  <a:gd name="T12" fmla="*/ 0 w 642"/>
                  <a:gd name="T13" fmla="*/ 2147483647 h 1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2" h="177">
                    <a:moveTo>
                      <a:pt x="642" y="0"/>
                    </a:moveTo>
                    <a:lnTo>
                      <a:pt x="465" y="39"/>
                    </a:lnTo>
                    <a:lnTo>
                      <a:pt x="402" y="60"/>
                    </a:lnTo>
                    <a:lnTo>
                      <a:pt x="360" y="99"/>
                    </a:lnTo>
                    <a:lnTo>
                      <a:pt x="231" y="150"/>
                    </a:lnTo>
                    <a:lnTo>
                      <a:pt x="126" y="165"/>
                    </a:lnTo>
                    <a:lnTo>
                      <a:pt x="0" y="17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7792806" y="1412798"/>
                <a:ext cx="1171575" cy="276225"/>
              </a:xfrm>
              <a:custGeom>
                <a:avLst/>
                <a:gdLst>
                  <a:gd name="T0" fmla="*/ 2147483647 w 738"/>
                  <a:gd name="T1" fmla="*/ 0 h 174"/>
                  <a:gd name="T2" fmla="*/ 2147483647 w 738"/>
                  <a:gd name="T3" fmla="*/ 2147483647 h 174"/>
                  <a:gd name="T4" fmla="*/ 2147483647 w 738"/>
                  <a:gd name="T5" fmla="*/ 2147483647 h 174"/>
                  <a:gd name="T6" fmla="*/ 2147483647 w 738"/>
                  <a:gd name="T7" fmla="*/ 2147483647 h 174"/>
                  <a:gd name="T8" fmla="*/ 2147483647 w 738"/>
                  <a:gd name="T9" fmla="*/ 2147483647 h 174"/>
                  <a:gd name="T10" fmla="*/ 2147483647 w 738"/>
                  <a:gd name="T11" fmla="*/ 2147483647 h 174"/>
                  <a:gd name="T12" fmla="*/ 2147483647 w 738"/>
                  <a:gd name="T13" fmla="*/ 2147483647 h 174"/>
                  <a:gd name="T14" fmla="*/ 0 w 738"/>
                  <a:gd name="T15" fmla="*/ 2147483647 h 1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38" h="174">
                    <a:moveTo>
                      <a:pt x="738" y="0"/>
                    </a:moveTo>
                    <a:lnTo>
                      <a:pt x="507" y="24"/>
                    </a:lnTo>
                    <a:lnTo>
                      <a:pt x="426" y="54"/>
                    </a:lnTo>
                    <a:lnTo>
                      <a:pt x="351" y="117"/>
                    </a:lnTo>
                    <a:lnTo>
                      <a:pt x="288" y="153"/>
                    </a:lnTo>
                    <a:lnTo>
                      <a:pt x="171" y="165"/>
                    </a:lnTo>
                    <a:lnTo>
                      <a:pt x="87" y="174"/>
                    </a:lnTo>
                    <a:lnTo>
                      <a:pt x="0" y="17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5049606" y="1296911"/>
                <a:ext cx="4481513" cy="333375"/>
              </a:xfrm>
              <a:custGeom>
                <a:avLst/>
                <a:gdLst>
                  <a:gd name="T0" fmla="*/ 2147483647 w 2823"/>
                  <a:gd name="T1" fmla="*/ 0 h 210"/>
                  <a:gd name="T2" fmla="*/ 2147483647 w 2823"/>
                  <a:gd name="T3" fmla="*/ 2147483647 h 210"/>
                  <a:gd name="T4" fmla="*/ 2147483647 w 2823"/>
                  <a:gd name="T5" fmla="*/ 2147483647 h 210"/>
                  <a:gd name="T6" fmla="*/ 2147483647 w 2823"/>
                  <a:gd name="T7" fmla="*/ 2147483647 h 210"/>
                  <a:gd name="T8" fmla="*/ 2147483647 w 2823"/>
                  <a:gd name="T9" fmla="*/ 2147483647 h 210"/>
                  <a:gd name="T10" fmla="*/ 2147483647 w 2823"/>
                  <a:gd name="T11" fmla="*/ 2147483647 h 210"/>
                  <a:gd name="T12" fmla="*/ 2147483647 w 2823"/>
                  <a:gd name="T13" fmla="*/ 2147483647 h 210"/>
                  <a:gd name="T14" fmla="*/ 2147483647 w 2823"/>
                  <a:gd name="T15" fmla="*/ 2147483647 h 210"/>
                  <a:gd name="T16" fmla="*/ 2147483647 w 2823"/>
                  <a:gd name="T17" fmla="*/ 2147483647 h 210"/>
                  <a:gd name="T18" fmla="*/ 0 w 2823"/>
                  <a:gd name="T19" fmla="*/ 2147483647 h 2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23" h="210">
                    <a:moveTo>
                      <a:pt x="2823" y="0"/>
                    </a:moveTo>
                    <a:lnTo>
                      <a:pt x="2348" y="9"/>
                    </a:lnTo>
                    <a:lnTo>
                      <a:pt x="2028" y="64"/>
                    </a:lnTo>
                    <a:lnTo>
                      <a:pt x="1863" y="146"/>
                    </a:lnTo>
                    <a:lnTo>
                      <a:pt x="1571" y="55"/>
                    </a:lnTo>
                    <a:lnTo>
                      <a:pt x="1241" y="9"/>
                    </a:lnTo>
                    <a:lnTo>
                      <a:pt x="921" y="46"/>
                    </a:lnTo>
                    <a:lnTo>
                      <a:pt x="601" y="137"/>
                    </a:lnTo>
                    <a:lnTo>
                      <a:pt x="245" y="210"/>
                    </a:lnTo>
                    <a:lnTo>
                      <a:pt x="0" y="20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4973406" y="1631873"/>
                <a:ext cx="3252788" cy="201613"/>
              </a:xfrm>
              <a:custGeom>
                <a:avLst/>
                <a:gdLst>
                  <a:gd name="T0" fmla="*/ 2147483647 w 2049"/>
                  <a:gd name="T1" fmla="*/ 2147483647 h 127"/>
                  <a:gd name="T2" fmla="*/ 2147483647 w 2049"/>
                  <a:gd name="T3" fmla="*/ 2147483647 h 127"/>
                  <a:gd name="T4" fmla="*/ 2147483647 w 2049"/>
                  <a:gd name="T5" fmla="*/ 2147483647 h 127"/>
                  <a:gd name="T6" fmla="*/ 2147483647 w 2049"/>
                  <a:gd name="T7" fmla="*/ 2147483647 h 127"/>
                  <a:gd name="T8" fmla="*/ 2147483647 w 2049"/>
                  <a:gd name="T9" fmla="*/ 2147483647 h 127"/>
                  <a:gd name="T10" fmla="*/ 2147483647 w 2049"/>
                  <a:gd name="T11" fmla="*/ 0 h 127"/>
                  <a:gd name="T12" fmla="*/ 2147483647 w 2049"/>
                  <a:gd name="T13" fmla="*/ 2147483647 h 127"/>
                  <a:gd name="T14" fmla="*/ 2147483647 w 2049"/>
                  <a:gd name="T15" fmla="*/ 2147483647 h 127"/>
                  <a:gd name="T16" fmla="*/ 2147483647 w 2049"/>
                  <a:gd name="T17" fmla="*/ 2147483647 h 127"/>
                  <a:gd name="T18" fmla="*/ 2147483647 w 2049"/>
                  <a:gd name="T19" fmla="*/ 2147483647 h 127"/>
                  <a:gd name="T20" fmla="*/ 2147483647 w 2049"/>
                  <a:gd name="T21" fmla="*/ 2147483647 h 127"/>
                  <a:gd name="T22" fmla="*/ 2147483647 w 2049"/>
                  <a:gd name="T23" fmla="*/ 2147483647 h 127"/>
                  <a:gd name="T24" fmla="*/ 0 w 2049"/>
                  <a:gd name="T25" fmla="*/ 2147483647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9" h="127">
                    <a:moveTo>
                      <a:pt x="2049" y="120"/>
                    </a:moveTo>
                    <a:lnTo>
                      <a:pt x="1792" y="100"/>
                    </a:lnTo>
                    <a:lnTo>
                      <a:pt x="1591" y="54"/>
                    </a:lnTo>
                    <a:lnTo>
                      <a:pt x="1472" y="27"/>
                    </a:lnTo>
                    <a:lnTo>
                      <a:pt x="1365" y="6"/>
                    </a:lnTo>
                    <a:lnTo>
                      <a:pt x="1269" y="0"/>
                    </a:lnTo>
                    <a:lnTo>
                      <a:pt x="1143" y="9"/>
                    </a:lnTo>
                    <a:lnTo>
                      <a:pt x="1006" y="36"/>
                    </a:lnTo>
                    <a:lnTo>
                      <a:pt x="823" y="73"/>
                    </a:lnTo>
                    <a:lnTo>
                      <a:pt x="613" y="100"/>
                    </a:lnTo>
                    <a:lnTo>
                      <a:pt x="366" y="127"/>
                    </a:lnTo>
                    <a:lnTo>
                      <a:pt x="165" y="127"/>
                    </a:lnTo>
                    <a:lnTo>
                      <a:pt x="0" y="126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7243329" y="1763896"/>
                <a:ext cx="865804" cy="133672"/>
              </a:xfrm>
              <a:custGeom>
                <a:avLst/>
                <a:gdLst>
                  <a:gd name="T0" fmla="*/ 0 w 429"/>
                  <a:gd name="T1" fmla="*/ 0 h 83"/>
                  <a:gd name="T2" fmla="*/ 2147483647 w 429"/>
                  <a:gd name="T3" fmla="*/ 2147483647 h 83"/>
                  <a:gd name="T4" fmla="*/ 2147483647 w 429"/>
                  <a:gd name="T5" fmla="*/ 2147483647 h 83"/>
                  <a:gd name="T6" fmla="*/ 2147483647 w 429"/>
                  <a:gd name="T7" fmla="*/ 2147483647 h 83"/>
                  <a:gd name="T8" fmla="*/ 2147483647 w 429"/>
                  <a:gd name="T9" fmla="*/ 2147483647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0 w 11428"/>
                  <a:gd name="connsiteY0" fmla="*/ 0 h 11490"/>
                  <a:gd name="connsiteX1" fmla="*/ 2238 w 11428"/>
                  <a:gd name="connsiteY1" fmla="*/ 3976 h 11490"/>
                  <a:gd name="connsiteX2" fmla="*/ 5035 w 11428"/>
                  <a:gd name="connsiteY2" fmla="*/ 6627 h 11490"/>
                  <a:gd name="connsiteX3" fmla="*/ 8228 w 11428"/>
                  <a:gd name="connsiteY3" fmla="*/ 10000 h 11490"/>
                  <a:gd name="connsiteX4" fmla="*/ 11428 w 11428"/>
                  <a:gd name="connsiteY4" fmla="*/ 11457 h 11490"/>
                  <a:gd name="connsiteX0" fmla="*/ 0 w 12713"/>
                  <a:gd name="connsiteY0" fmla="*/ 0 h 10145"/>
                  <a:gd name="connsiteX1" fmla="*/ 3523 w 12713"/>
                  <a:gd name="connsiteY1" fmla="*/ 2631 h 10145"/>
                  <a:gd name="connsiteX2" fmla="*/ 6320 w 12713"/>
                  <a:gd name="connsiteY2" fmla="*/ 5282 h 10145"/>
                  <a:gd name="connsiteX3" fmla="*/ 9513 w 12713"/>
                  <a:gd name="connsiteY3" fmla="*/ 8655 h 10145"/>
                  <a:gd name="connsiteX4" fmla="*/ 12713 w 12713"/>
                  <a:gd name="connsiteY4" fmla="*/ 10112 h 10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3" h="10145">
                    <a:moveTo>
                      <a:pt x="0" y="0"/>
                    </a:moveTo>
                    <a:lnTo>
                      <a:pt x="3523" y="2631"/>
                    </a:lnTo>
                    <a:lnTo>
                      <a:pt x="6320" y="5282"/>
                    </a:lnTo>
                    <a:lnTo>
                      <a:pt x="9513" y="8655"/>
                    </a:lnTo>
                    <a:cubicBezTo>
                      <a:pt x="10104" y="8334"/>
                      <a:pt x="12122" y="10433"/>
                      <a:pt x="12713" y="10112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8335731" y="1846186"/>
                <a:ext cx="804863" cy="219075"/>
              </a:xfrm>
              <a:custGeom>
                <a:avLst/>
                <a:gdLst>
                  <a:gd name="T0" fmla="*/ 0 w 507"/>
                  <a:gd name="T1" fmla="*/ 0 h 138"/>
                  <a:gd name="T2" fmla="*/ 2147483647 w 507"/>
                  <a:gd name="T3" fmla="*/ 2147483647 h 138"/>
                  <a:gd name="T4" fmla="*/ 2147483647 w 507"/>
                  <a:gd name="T5" fmla="*/ 2147483647 h 138"/>
                  <a:gd name="T6" fmla="*/ 2147483647 w 507"/>
                  <a:gd name="T7" fmla="*/ 2147483647 h 138"/>
                  <a:gd name="T8" fmla="*/ 2147483647 w 507"/>
                  <a:gd name="T9" fmla="*/ 2147483647 h 138"/>
                  <a:gd name="T10" fmla="*/ 2147483647 w 507"/>
                  <a:gd name="T11" fmla="*/ 2147483647 h 138"/>
                  <a:gd name="T12" fmla="*/ 2147483647 w 507"/>
                  <a:gd name="T13" fmla="*/ 2147483647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7" h="138">
                    <a:moveTo>
                      <a:pt x="0" y="0"/>
                    </a:moveTo>
                    <a:lnTo>
                      <a:pt x="141" y="2"/>
                    </a:lnTo>
                    <a:lnTo>
                      <a:pt x="285" y="33"/>
                    </a:lnTo>
                    <a:lnTo>
                      <a:pt x="324" y="63"/>
                    </a:lnTo>
                    <a:lnTo>
                      <a:pt x="369" y="111"/>
                    </a:lnTo>
                    <a:lnTo>
                      <a:pt x="435" y="138"/>
                    </a:lnTo>
                    <a:lnTo>
                      <a:pt x="507" y="12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7980133" y="2995509"/>
                <a:ext cx="522287" cy="900113"/>
              </a:xfrm>
              <a:custGeom>
                <a:avLst/>
                <a:gdLst>
                  <a:gd name="T0" fmla="*/ 0 w 329"/>
                  <a:gd name="T1" fmla="*/ 2147483647 h 567"/>
                  <a:gd name="T2" fmla="*/ 2147483647 w 329"/>
                  <a:gd name="T3" fmla="*/ 0 h 567"/>
                  <a:gd name="T4" fmla="*/ 2147483647 w 329"/>
                  <a:gd name="T5" fmla="*/ 2147483647 h 5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" h="567">
                    <a:moveTo>
                      <a:pt x="0" y="567"/>
                    </a:moveTo>
                    <a:lnTo>
                      <a:pt x="329" y="0"/>
                    </a:lnTo>
                    <a:lnTo>
                      <a:pt x="146" y="1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5021031" y="1569961"/>
                <a:ext cx="4329113" cy="204787"/>
              </a:xfrm>
              <a:custGeom>
                <a:avLst/>
                <a:gdLst>
                  <a:gd name="T0" fmla="*/ 2147483647 w 2727"/>
                  <a:gd name="T1" fmla="*/ 2147483647 h 129"/>
                  <a:gd name="T2" fmla="*/ 2147483647 w 2727"/>
                  <a:gd name="T3" fmla="*/ 2147483647 h 129"/>
                  <a:gd name="T4" fmla="*/ 2147483647 w 2727"/>
                  <a:gd name="T5" fmla="*/ 2147483647 h 129"/>
                  <a:gd name="T6" fmla="*/ 2147483647 w 2727"/>
                  <a:gd name="T7" fmla="*/ 2147483647 h 129"/>
                  <a:gd name="T8" fmla="*/ 2147483647 w 2727"/>
                  <a:gd name="T9" fmla="*/ 2147483647 h 129"/>
                  <a:gd name="T10" fmla="*/ 2147483647 w 2727"/>
                  <a:gd name="T11" fmla="*/ 2147483647 h 129"/>
                  <a:gd name="T12" fmla="*/ 2147483647 w 2727"/>
                  <a:gd name="T13" fmla="*/ 2147483647 h 129"/>
                  <a:gd name="T14" fmla="*/ 2147483647 w 2727"/>
                  <a:gd name="T15" fmla="*/ 2147483647 h 129"/>
                  <a:gd name="T16" fmla="*/ 2147483647 w 2727"/>
                  <a:gd name="T17" fmla="*/ 2147483647 h 129"/>
                  <a:gd name="T18" fmla="*/ 2147483647 w 2727"/>
                  <a:gd name="T19" fmla="*/ 2147483647 h 129"/>
                  <a:gd name="T20" fmla="*/ 2147483647 w 2727"/>
                  <a:gd name="T21" fmla="*/ 2147483647 h 129"/>
                  <a:gd name="T22" fmla="*/ 2147483647 w 2727"/>
                  <a:gd name="T23" fmla="*/ 2147483647 h 129"/>
                  <a:gd name="T24" fmla="*/ 2147483647 w 2727"/>
                  <a:gd name="T25" fmla="*/ 2147483647 h 129"/>
                  <a:gd name="T26" fmla="*/ 2147483647 w 2727"/>
                  <a:gd name="T27" fmla="*/ 0 h 129"/>
                  <a:gd name="T28" fmla="*/ 2147483647 w 2727"/>
                  <a:gd name="T29" fmla="*/ 2147483647 h 129"/>
                  <a:gd name="T30" fmla="*/ 2147483647 w 2727"/>
                  <a:gd name="T31" fmla="*/ 2147483647 h 129"/>
                  <a:gd name="T32" fmla="*/ 2147483647 w 2727"/>
                  <a:gd name="T33" fmla="*/ 2147483647 h 129"/>
                  <a:gd name="T34" fmla="*/ 2147483647 w 2727"/>
                  <a:gd name="T35" fmla="*/ 2147483647 h 129"/>
                  <a:gd name="T36" fmla="*/ 2147483647 w 2727"/>
                  <a:gd name="T37" fmla="*/ 2147483647 h 129"/>
                  <a:gd name="T38" fmla="*/ 2147483647 w 2727"/>
                  <a:gd name="T39" fmla="*/ 2147483647 h 129"/>
                  <a:gd name="T40" fmla="*/ 0 w 2727"/>
                  <a:gd name="T41" fmla="*/ 2147483647 h 1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727" h="129">
                    <a:moveTo>
                      <a:pt x="2727" y="42"/>
                    </a:moveTo>
                    <a:lnTo>
                      <a:pt x="2643" y="81"/>
                    </a:lnTo>
                    <a:lnTo>
                      <a:pt x="2571" y="105"/>
                    </a:lnTo>
                    <a:lnTo>
                      <a:pt x="2466" y="120"/>
                    </a:lnTo>
                    <a:lnTo>
                      <a:pt x="2352" y="129"/>
                    </a:lnTo>
                    <a:lnTo>
                      <a:pt x="2220" y="129"/>
                    </a:lnTo>
                    <a:lnTo>
                      <a:pt x="2055" y="120"/>
                    </a:lnTo>
                    <a:lnTo>
                      <a:pt x="1908" y="111"/>
                    </a:lnTo>
                    <a:lnTo>
                      <a:pt x="1743" y="90"/>
                    </a:lnTo>
                    <a:lnTo>
                      <a:pt x="1590" y="66"/>
                    </a:lnTo>
                    <a:lnTo>
                      <a:pt x="1431" y="33"/>
                    </a:lnTo>
                    <a:lnTo>
                      <a:pt x="1338" y="15"/>
                    </a:lnTo>
                    <a:lnTo>
                      <a:pt x="1269" y="6"/>
                    </a:lnTo>
                    <a:lnTo>
                      <a:pt x="1194" y="0"/>
                    </a:lnTo>
                    <a:lnTo>
                      <a:pt x="1086" y="9"/>
                    </a:lnTo>
                    <a:lnTo>
                      <a:pt x="990" y="21"/>
                    </a:lnTo>
                    <a:lnTo>
                      <a:pt x="822" y="66"/>
                    </a:lnTo>
                    <a:lnTo>
                      <a:pt x="564" y="99"/>
                    </a:lnTo>
                    <a:lnTo>
                      <a:pt x="285" y="120"/>
                    </a:lnTo>
                    <a:lnTo>
                      <a:pt x="66" y="120"/>
                    </a:lnTo>
                    <a:lnTo>
                      <a:pt x="0" y="1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5"/>
              <p:cNvSpPr>
                <a:spLocks/>
              </p:cNvSpPr>
              <p:nvPr/>
            </p:nvSpPr>
            <p:spPr bwMode="auto">
              <a:xfrm rot="215843">
                <a:off x="7126056" y="2218324"/>
                <a:ext cx="398363" cy="85059"/>
              </a:xfrm>
              <a:custGeom>
                <a:avLst/>
                <a:gdLst>
                  <a:gd name="T0" fmla="*/ 0 w 507"/>
                  <a:gd name="T1" fmla="*/ 2147483647 h 66"/>
                  <a:gd name="T2" fmla="*/ 2147483647 w 507"/>
                  <a:gd name="T3" fmla="*/ 2147483647 h 66"/>
                  <a:gd name="T4" fmla="*/ 2147483647 w 507"/>
                  <a:gd name="T5" fmla="*/ 2147483647 h 66"/>
                  <a:gd name="T6" fmla="*/ 2147483647 w 507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7" h="66">
                    <a:moveTo>
                      <a:pt x="0" y="66"/>
                    </a:moveTo>
                    <a:lnTo>
                      <a:pt x="375" y="48"/>
                    </a:lnTo>
                    <a:lnTo>
                      <a:pt x="507" y="30"/>
                    </a:lnTo>
                    <a:lnTo>
                      <a:pt x="3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38"/>
              <p:cNvSpPr>
                <a:spLocks/>
              </p:cNvSpPr>
              <p:nvPr/>
            </p:nvSpPr>
            <p:spPr bwMode="auto">
              <a:xfrm>
                <a:off x="7848369" y="2298623"/>
                <a:ext cx="1058862" cy="130175"/>
              </a:xfrm>
              <a:custGeom>
                <a:avLst/>
                <a:gdLst>
                  <a:gd name="T0" fmla="*/ 0 w 667"/>
                  <a:gd name="T1" fmla="*/ 0 h 82"/>
                  <a:gd name="T2" fmla="*/ 2147483647 w 667"/>
                  <a:gd name="T3" fmla="*/ 2147483647 h 82"/>
                  <a:gd name="T4" fmla="*/ 2147483647 w 667"/>
                  <a:gd name="T5" fmla="*/ 2147483647 h 82"/>
                  <a:gd name="T6" fmla="*/ 2147483647 w 667"/>
                  <a:gd name="T7" fmla="*/ 2147483647 h 82"/>
                  <a:gd name="T8" fmla="*/ 2147483647 w 667"/>
                  <a:gd name="T9" fmla="*/ 2147483647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7" h="82">
                    <a:moveTo>
                      <a:pt x="0" y="0"/>
                    </a:moveTo>
                    <a:lnTo>
                      <a:pt x="292" y="82"/>
                    </a:lnTo>
                    <a:lnTo>
                      <a:pt x="420" y="82"/>
                    </a:lnTo>
                    <a:lnTo>
                      <a:pt x="612" y="64"/>
                    </a:lnTo>
                    <a:lnTo>
                      <a:pt x="667" y="8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845069" y="2331961"/>
                <a:ext cx="1985961" cy="583204"/>
              </a:xfrm>
              <a:custGeom>
                <a:avLst/>
                <a:gdLst>
                  <a:gd name="T0" fmla="*/ 2147483647 w 1251"/>
                  <a:gd name="T1" fmla="*/ 2147483647 h 165"/>
                  <a:gd name="T2" fmla="*/ 2147483647 w 1251"/>
                  <a:gd name="T3" fmla="*/ 2147483647 h 165"/>
                  <a:gd name="T4" fmla="*/ 2147483647 w 1251"/>
                  <a:gd name="T5" fmla="*/ 2147483647 h 165"/>
                  <a:gd name="T6" fmla="*/ 2147483647 w 1251"/>
                  <a:gd name="T7" fmla="*/ 2147483647 h 165"/>
                  <a:gd name="T8" fmla="*/ 2147483647 w 1251"/>
                  <a:gd name="T9" fmla="*/ 2147483647 h 165"/>
                  <a:gd name="T10" fmla="*/ 2147483647 w 1251"/>
                  <a:gd name="T11" fmla="*/ 2147483647 h 165"/>
                  <a:gd name="T12" fmla="*/ 0 w 1251"/>
                  <a:gd name="T13" fmla="*/ 0 h 1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connsiteX0" fmla="*/ 10000 w 10000"/>
                  <a:gd name="connsiteY0" fmla="*/ 8727 h 10166"/>
                  <a:gd name="connsiteX1" fmla="*/ 8513 w 10000"/>
                  <a:gd name="connsiteY1" fmla="*/ 10000 h 10166"/>
                  <a:gd name="connsiteX2" fmla="*/ 7218 w 10000"/>
                  <a:gd name="connsiteY2" fmla="*/ 9636 h 10166"/>
                  <a:gd name="connsiteX3" fmla="*/ 5782 w 10000"/>
                  <a:gd name="connsiteY3" fmla="*/ 10166 h 10166"/>
                  <a:gd name="connsiteX4" fmla="*/ 3549 w 10000"/>
                  <a:gd name="connsiteY4" fmla="*/ 2909 h 10166"/>
                  <a:gd name="connsiteX5" fmla="*/ 1007 w 10000"/>
                  <a:gd name="connsiteY5" fmla="*/ 909 h 10166"/>
                  <a:gd name="connsiteX6" fmla="*/ 0 w 10000"/>
                  <a:gd name="connsiteY6" fmla="*/ 0 h 10166"/>
                  <a:gd name="connsiteX0" fmla="*/ 10000 w 10000"/>
                  <a:gd name="connsiteY0" fmla="*/ 8727 h 19555"/>
                  <a:gd name="connsiteX1" fmla="*/ 8513 w 10000"/>
                  <a:gd name="connsiteY1" fmla="*/ 10000 h 19555"/>
                  <a:gd name="connsiteX2" fmla="*/ 8005 w 10000"/>
                  <a:gd name="connsiteY2" fmla="*/ 19555 h 19555"/>
                  <a:gd name="connsiteX3" fmla="*/ 5782 w 10000"/>
                  <a:gd name="connsiteY3" fmla="*/ 10166 h 19555"/>
                  <a:gd name="connsiteX4" fmla="*/ 3549 w 10000"/>
                  <a:gd name="connsiteY4" fmla="*/ 2909 h 19555"/>
                  <a:gd name="connsiteX5" fmla="*/ 1007 w 10000"/>
                  <a:gd name="connsiteY5" fmla="*/ 909 h 19555"/>
                  <a:gd name="connsiteX6" fmla="*/ 0 w 10000"/>
                  <a:gd name="connsiteY6" fmla="*/ 0 h 19555"/>
                  <a:gd name="connsiteX0" fmla="*/ 10000 w 10000"/>
                  <a:gd name="connsiteY0" fmla="*/ 8727 h 21660"/>
                  <a:gd name="connsiteX1" fmla="*/ 9201 w 10000"/>
                  <a:gd name="connsiteY1" fmla="*/ 20870 h 21660"/>
                  <a:gd name="connsiteX2" fmla="*/ 8005 w 10000"/>
                  <a:gd name="connsiteY2" fmla="*/ 19555 h 21660"/>
                  <a:gd name="connsiteX3" fmla="*/ 5782 w 10000"/>
                  <a:gd name="connsiteY3" fmla="*/ 10166 h 21660"/>
                  <a:gd name="connsiteX4" fmla="*/ 3549 w 10000"/>
                  <a:gd name="connsiteY4" fmla="*/ 2909 h 21660"/>
                  <a:gd name="connsiteX5" fmla="*/ 1007 w 10000"/>
                  <a:gd name="connsiteY5" fmla="*/ 909 h 21660"/>
                  <a:gd name="connsiteX6" fmla="*/ 0 w 10000"/>
                  <a:gd name="connsiteY6" fmla="*/ 0 h 21660"/>
                  <a:gd name="connsiteX0" fmla="*/ 10000 w 10000"/>
                  <a:gd name="connsiteY0" fmla="*/ 8727 h 22265"/>
                  <a:gd name="connsiteX1" fmla="*/ 9201 w 10000"/>
                  <a:gd name="connsiteY1" fmla="*/ 20870 h 22265"/>
                  <a:gd name="connsiteX2" fmla="*/ 8005 w 10000"/>
                  <a:gd name="connsiteY2" fmla="*/ 19555 h 22265"/>
                  <a:gd name="connsiteX3" fmla="*/ 5782 w 10000"/>
                  <a:gd name="connsiteY3" fmla="*/ 10166 h 22265"/>
                  <a:gd name="connsiteX4" fmla="*/ 3549 w 10000"/>
                  <a:gd name="connsiteY4" fmla="*/ 2909 h 22265"/>
                  <a:gd name="connsiteX5" fmla="*/ 1007 w 10000"/>
                  <a:gd name="connsiteY5" fmla="*/ 909 h 22265"/>
                  <a:gd name="connsiteX6" fmla="*/ 0 w 10000"/>
                  <a:gd name="connsiteY6" fmla="*/ 0 h 2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22265">
                    <a:moveTo>
                      <a:pt x="10000" y="8727"/>
                    </a:moveTo>
                    <a:cubicBezTo>
                      <a:pt x="9734" y="12775"/>
                      <a:pt x="9467" y="16822"/>
                      <a:pt x="9201" y="20870"/>
                    </a:cubicBezTo>
                    <a:cubicBezTo>
                      <a:pt x="9032" y="24055"/>
                      <a:pt x="8584" y="20990"/>
                      <a:pt x="8005" y="19555"/>
                    </a:cubicBezTo>
                    <a:lnTo>
                      <a:pt x="5782" y="10166"/>
                    </a:lnTo>
                    <a:lnTo>
                      <a:pt x="3549" y="2909"/>
                    </a:lnTo>
                    <a:lnTo>
                      <a:pt x="1007" y="90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Line 29"/>
              <p:cNvSpPr>
                <a:spLocks noChangeShapeType="1"/>
              </p:cNvSpPr>
              <p:nvPr/>
            </p:nvSpPr>
            <p:spPr bwMode="auto">
              <a:xfrm flipV="1">
                <a:off x="8035694" y="1296911"/>
                <a:ext cx="1524000" cy="2743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5365519" y="1877936"/>
                <a:ext cx="1639887" cy="2162175"/>
              </a:xfrm>
              <a:custGeom>
                <a:avLst/>
                <a:gdLst>
                  <a:gd name="T0" fmla="*/ 0 w 1033"/>
                  <a:gd name="T1" fmla="*/ 2147483647 h 1362"/>
                  <a:gd name="T2" fmla="*/ 2147483647 w 1033"/>
                  <a:gd name="T3" fmla="*/ 2147483647 h 1362"/>
                  <a:gd name="T4" fmla="*/ 2147483647 w 1033"/>
                  <a:gd name="T5" fmla="*/ 2147483647 h 1362"/>
                  <a:gd name="T6" fmla="*/ 2147483647 w 1033"/>
                  <a:gd name="T7" fmla="*/ 0 h 13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33" h="1362">
                    <a:moveTo>
                      <a:pt x="0" y="1362"/>
                    </a:moveTo>
                    <a:lnTo>
                      <a:pt x="732" y="174"/>
                    </a:lnTo>
                    <a:lnTo>
                      <a:pt x="869" y="82"/>
                    </a:lnTo>
                    <a:lnTo>
                      <a:pt x="1033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4201021" y="1260590"/>
              <a:ext cx="410615" cy="251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6" tIns="45718" rIns="91436" bIns="45718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en-GB" sz="1200" b="1" dirty="0"/>
                <a:t>NW</a:t>
              </a:r>
              <a:endParaRPr lang="en-US" sz="1200" b="1" dirty="0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8240901" y="1260590"/>
              <a:ext cx="337862" cy="251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6" tIns="45718" rIns="91436" bIns="45718">
              <a:spAutoFit/>
            </a:bodyPr>
            <a:lstStyle>
              <a:lvl1pPr>
                <a:defRPr sz="800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r>
                <a:rPr lang="en-GB" sz="1200" b="1" dirty="0"/>
                <a:t>SE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8631" y="1678867"/>
              <a:ext cx="246191" cy="2514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36" tIns="45718" rIns="91436" bIns="45718" rtlCol="0">
              <a:spAutoFit/>
            </a:bodyPr>
            <a:lstStyle/>
            <a:p>
              <a:r>
                <a:rPr lang="en-GB" sz="1200" b="1" dirty="0"/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27368" y="1681433"/>
              <a:ext cx="252012" cy="2514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36" tIns="45718" rIns="91436" bIns="45718" rtlCol="0">
              <a:spAutoFit/>
            </a:bodyPr>
            <a:lstStyle/>
            <a:p>
              <a:r>
                <a:rPr lang="en-GB" sz="1200" b="1" dirty="0"/>
                <a:t>A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48834" y="2018301"/>
              <a:ext cx="1193151" cy="93377"/>
            </a:xfrm>
            <a:custGeom>
              <a:avLst/>
              <a:gdLst>
                <a:gd name="connsiteX0" fmla="*/ 0 w 1314450"/>
                <a:gd name="connsiteY0" fmla="*/ 102870 h 102870"/>
                <a:gd name="connsiteX1" fmla="*/ 260985 w 1314450"/>
                <a:gd name="connsiteY1" fmla="*/ 102870 h 102870"/>
                <a:gd name="connsiteX2" fmla="*/ 430530 w 1314450"/>
                <a:gd name="connsiteY2" fmla="*/ 95250 h 102870"/>
                <a:gd name="connsiteX3" fmla="*/ 702945 w 1314450"/>
                <a:gd name="connsiteY3" fmla="*/ 70485 h 102870"/>
                <a:gd name="connsiteX4" fmla="*/ 918210 w 1314450"/>
                <a:gd name="connsiteY4" fmla="*/ 32385 h 102870"/>
                <a:gd name="connsiteX5" fmla="*/ 1076325 w 1314450"/>
                <a:gd name="connsiteY5" fmla="*/ 1905 h 102870"/>
                <a:gd name="connsiteX6" fmla="*/ 1230630 w 1314450"/>
                <a:gd name="connsiteY6" fmla="*/ 0 h 102870"/>
                <a:gd name="connsiteX7" fmla="*/ 1314450 w 1314450"/>
                <a:gd name="connsiteY7" fmla="*/ 762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4450" h="102870">
                  <a:moveTo>
                    <a:pt x="0" y="102870"/>
                  </a:moveTo>
                  <a:lnTo>
                    <a:pt x="260985" y="102870"/>
                  </a:lnTo>
                  <a:lnTo>
                    <a:pt x="430530" y="95250"/>
                  </a:lnTo>
                  <a:lnTo>
                    <a:pt x="702945" y="70485"/>
                  </a:lnTo>
                  <a:lnTo>
                    <a:pt x="918210" y="32385"/>
                  </a:lnTo>
                  <a:lnTo>
                    <a:pt x="1076325" y="1905"/>
                  </a:lnTo>
                  <a:lnTo>
                    <a:pt x="1230630" y="0"/>
                  </a:lnTo>
                  <a:lnTo>
                    <a:pt x="1314450" y="76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55753" y="2090927"/>
              <a:ext cx="1008125" cy="76085"/>
            </a:xfrm>
            <a:custGeom>
              <a:avLst/>
              <a:gdLst>
                <a:gd name="connsiteX0" fmla="*/ 0 w 1110615"/>
                <a:gd name="connsiteY0" fmla="*/ 83820 h 83820"/>
                <a:gd name="connsiteX1" fmla="*/ 320040 w 1110615"/>
                <a:gd name="connsiteY1" fmla="*/ 81915 h 83820"/>
                <a:gd name="connsiteX2" fmla="*/ 548640 w 1110615"/>
                <a:gd name="connsiteY2" fmla="*/ 66675 h 83820"/>
                <a:gd name="connsiteX3" fmla="*/ 680085 w 1110615"/>
                <a:gd name="connsiteY3" fmla="*/ 59055 h 83820"/>
                <a:gd name="connsiteX4" fmla="*/ 834390 w 1110615"/>
                <a:gd name="connsiteY4" fmla="*/ 28575 h 83820"/>
                <a:gd name="connsiteX5" fmla="*/ 977265 w 1110615"/>
                <a:gd name="connsiteY5" fmla="*/ 1905 h 83820"/>
                <a:gd name="connsiteX6" fmla="*/ 1076325 w 1110615"/>
                <a:gd name="connsiteY6" fmla="*/ 3810 h 83820"/>
                <a:gd name="connsiteX7" fmla="*/ 1110615 w 1110615"/>
                <a:gd name="connsiteY7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0615" h="83820">
                  <a:moveTo>
                    <a:pt x="0" y="83820"/>
                  </a:moveTo>
                  <a:lnTo>
                    <a:pt x="320040" y="81915"/>
                  </a:lnTo>
                  <a:lnTo>
                    <a:pt x="548640" y="66675"/>
                  </a:lnTo>
                  <a:lnTo>
                    <a:pt x="680085" y="59055"/>
                  </a:lnTo>
                  <a:lnTo>
                    <a:pt x="834390" y="28575"/>
                  </a:lnTo>
                  <a:lnTo>
                    <a:pt x="977265" y="1905"/>
                  </a:lnTo>
                  <a:lnTo>
                    <a:pt x="1076325" y="3810"/>
                  </a:lnTo>
                  <a:lnTo>
                    <a:pt x="111061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72818" y="2115136"/>
              <a:ext cx="1020230" cy="143524"/>
            </a:xfrm>
            <a:custGeom>
              <a:avLst/>
              <a:gdLst>
                <a:gd name="connsiteX0" fmla="*/ 0 w 1150620"/>
                <a:gd name="connsiteY0" fmla="*/ 0 h 139065"/>
                <a:gd name="connsiteX1" fmla="*/ 177165 w 1150620"/>
                <a:gd name="connsiteY1" fmla="*/ 7620 h 139065"/>
                <a:gd name="connsiteX2" fmla="*/ 361950 w 1150620"/>
                <a:gd name="connsiteY2" fmla="*/ 1905 h 139065"/>
                <a:gd name="connsiteX3" fmla="*/ 499110 w 1150620"/>
                <a:gd name="connsiteY3" fmla="*/ 17145 h 139065"/>
                <a:gd name="connsiteX4" fmla="*/ 619125 w 1150620"/>
                <a:gd name="connsiteY4" fmla="*/ 24765 h 139065"/>
                <a:gd name="connsiteX5" fmla="*/ 756285 w 1150620"/>
                <a:gd name="connsiteY5" fmla="*/ 30480 h 139065"/>
                <a:gd name="connsiteX6" fmla="*/ 832485 w 1150620"/>
                <a:gd name="connsiteY6" fmla="*/ 22860 h 139065"/>
                <a:gd name="connsiteX7" fmla="*/ 984885 w 1150620"/>
                <a:gd name="connsiteY7" fmla="*/ 59055 h 139065"/>
                <a:gd name="connsiteX8" fmla="*/ 1072515 w 1150620"/>
                <a:gd name="connsiteY8" fmla="*/ 104775 h 139065"/>
                <a:gd name="connsiteX9" fmla="*/ 1150620 w 1150620"/>
                <a:gd name="connsiteY9" fmla="*/ 139065 h 139065"/>
                <a:gd name="connsiteX0" fmla="*/ 0 w 1123950"/>
                <a:gd name="connsiteY0" fmla="*/ 0 h 158115"/>
                <a:gd name="connsiteX1" fmla="*/ 150495 w 1123950"/>
                <a:gd name="connsiteY1" fmla="*/ 26670 h 158115"/>
                <a:gd name="connsiteX2" fmla="*/ 335280 w 1123950"/>
                <a:gd name="connsiteY2" fmla="*/ 20955 h 158115"/>
                <a:gd name="connsiteX3" fmla="*/ 472440 w 1123950"/>
                <a:gd name="connsiteY3" fmla="*/ 36195 h 158115"/>
                <a:gd name="connsiteX4" fmla="*/ 592455 w 1123950"/>
                <a:gd name="connsiteY4" fmla="*/ 43815 h 158115"/>
                <a:gd name="connsiteX5" fmla="*/ 729615 w 1123950"/>
                <a:gd name="connsiteY5" fmla="*/ 49530 h 158115"/>
                <a:gd name="connsiteX6" fmla="*/ 805815 w 1123950"/>
                <a:gd name="connsiteY6" fmla="*/ 41910 h 158115"/>
                <a:gd name="connsiteX7" fmla="*/ 958215 w 1123950"/>
                <a:gd name="connsiteY7" fmla="*/ 78105 h 158115"/>
                <a:gd name="connsiteX8" fmla="*/ 1045845 w 1123950"/>
                <a:gd name="connsiteY8" fmla="*/ 123825 h 158115"/>
                <a:gd name="connsiteX9" fmla="*/ 1123950 w 1123950"/>
                <a:gd name="connsiteY9" fmla="*/ 158115 h 158115"/>
                <a:gd name="connsiteX0" fmla="*/ 0 w 1123950"/>
                <a:gd name="connsiteY0" fmla="*/ 0 h 158115"/>
                <a:gd name="connsiteX1" fmla="*/ 150495 w 1123950"/>
                <a:gd name="connsiteY1" fmla="*/ 26670 h 158115"/>
                <a:gd name="connsiteX2" fmla="*/ 278130 w 1123950"/>
                <a:gd name="connsiteY2" fmla="*/ 26670 h 158115"/>
                <a:gd name="connsiteX3" fmla="*/ 472440 w 1123950"/>
                <a:gd name="connsiteY3" fmla="*/ 36195 h 158115"/>
                <a:gd name="connsiteX4" fmla="*/ 592455 w 1123950"/>
                <a:gd name="connsiteY4" fmla="*/ 43815 h 158115"/>
                <a:gd name="connsiteX5" fmla="*/ 729615 w 1123950"/>
                <a:gd name="connsiteY5" fmla="*/ 49530 h 158115"/>
                <a:gd name="connsiteX6" fmla="*/ 805815 w 1123950"/>
                <a:gd name="connsiteY6" fmla="*/ 41910 h 158115"/>
                <a:gd name="connsiteX7" fmla="*/ 958215 w 1123950"/>
                <a:gd name="connsiteY7" fmla="*/ 78105 h 158115"/>
                <a:gd name="connsiteX8" fmla="*/ 1045845 w 1123950"/>
                <a:gd name="connsiteY8" fmla="*/ 123825 h 158115"/>
                <a:gd name="connsiteX9" fmla="*/ 1123950 w 1123950"/>
                <a:gd name="connsiteY9" fmla="*/ 158115 h 158115"/>
                <a:gd name="connsiteX0" fmla="*/ 0 w 1123950"/>
                <a:gd name="connsiteY0" fmla="*/ 0 h 158115"/>
                <a:gd name="connsiteX1" fmla="*/ 156210 w 1123950"/>
                <a:gd name="connsiteY1" fmla="*/ 15240 h 158115"/>
                <a:gd name="connsiteX2" fmla="*/ 278130 w 1123950"/>
                <a:gd name="connsiteY2" fmla="*/ 26670 h 158115"/>
                <a:gd name="connsiteX3" fmla="*/ 472440 w 1123950"/>
                <a:gd name="connsiteY3" fmla="*/ 36195 h 158115"/>
                <a:gd name="connsiteX4" fmla="*/ 592455 w 1123950"/>
                <a:gd name="connsiteY4" fmla="*/ 43815 h 158115"/>
                <a:gd name="connsiteX5" fmla="*/ 729615 w 1123950"/>
                <a:gd name="connsiteY5" fmla="*/ 49530 h 158115"/>
                <a:gd name="connsiteX6" fmla="*/ 805815 w 1123950"/>
                <a:gd name="connsiteY6" fmla="*/ 41910 h 158115"/>
                <a:gd name="connsiteX7" fmla="*/ 958215 w 1123950"/>
                <a:gd name="connsiteY7" fmla="*/ 78105 h 158115"/>
                <a:gd name="connsiteX8" fmla="*/ 1045845 w 1123950"/>
                <a:gd name="connsiteY8" fmla="*/ 123825 h 158115"/>
                <a:gd name="connsiteX9" fmla="*/ 1123950 w 1123950"/>
                <a:gd name="connsiteY9" fmla="*/ 158115 h 158115"/>
                <a:gd name="connsiteX0" fmla="*/ 0 w 1123950"/>
                <a:gd name="connsiteY0" fmla="*/ 0 h 158115"/>
                <a:gd name="connsiteX1" fmla="*/ 156210 w 1123950"/>
                <a:gd name="connsiteY1" fmla="*/ 15240 h 158115"/>
                <a:gd name="connsiteX2" fmla="*/ 278130 w 1123950"/>
                <a:gd name="connsiteY2" fmla="*/ 26670 h 158115"/>
                <a:gd name="connsiteX3" fmla="*/ 472440 w 1123950"/>
                <a:gd name="connsiteY3" fmla="*/ 36195 h 158115"/>
                <a:gd name="connsiteX4" fmla="*/ 601980 w 1123950"/>
                <a:gd name="connsiteY4" fmla="*/ 51435 h 158115"/>
                <a:gd name="connsiteX5" fmla="*/ 729615 w 1123950"/>
                <a:gd name="connsiteY5" fmla="*/ 49530 h 158115"/>
                <a:gd name="connsiteX6" fmla="*/ 805815 w 1123950"/>
                <a:gd name="connsiteY6" fmla="*/ 41910 h 158115"/>
                <a:gd name="connsiteX7" fmla="*/ 958215 w 1123950"/>
                <a:gd name="connsiteY7" fmla="*/ 78105 h 158115"/>
                <a:gd name="connsiteX8" fmla="*/ 1045845 w 1123950"/>
                <a:gd name="connsiteY8" fmla="*/ 123825 h 158115"/>
                <a:gd name="connsiteX9" fmla="*/ 1123950 w 1123950"/>
                <a:gd name="connsiteY9" fmla="*/ 158115 h 158115"/>
                <a:gd name="connsiteX0" fmla="*/ 0 w 1123950"/>
                <a:gd name="connsiteY0" fmla="*/ 0 h 158115"/>
                <a:gd name="connsiteX1" fmla="*/ 156210 w 1123950"/>
                <a:gd name="connsiteY1" fmla="*/ 15240 h 158115"/>
                <a:gd name="connsiteX2" fmla="*/ 278130 w 1123950"/>
                <a:gd name="connsiteY2" fmla="*/ 26670 h 158115"/>
                <a:gd name="connsiteX3" fmla="*/ 472440 w 1123950"/>
                <a:gd name="connsiteY3" fmla="*/ 36195 h 158115"/>
                <a:gd name="connsiteX4" fmla="*/ 601980 w 1123950"/>
                <a:gd name="connsiteY4" fmla="*/ 51435 h 158115"/>
                <a:gd name="connsiteX5" fmla="*/ 735330 w 1123950"/>
                <a:gd name="connsiteY5" fmla="*/ 59055 h 158115"/>
                <a:gd name="connsiteX6" fmla="*/ 805815 w 1123950"/>
                <a:gd name="connsiteY6" fmla="*/ 41910 h 158115"/>
                <a:gd name="connsiteX7" fmla="*/ 958215 w 1123950"/>
                <a:gd name="connsiteY7" fmla="*/ 78105 h 158115"/>
                <a:gd name="connsiteX8" fmla="*/ 1045845 w 1123950"/>
                <a:gd name="connsiteY8" fmla="*/ 123825 h 158115"/>
                <a:gd name="connsiteX9" fmla="*/ 1123950 w 1123950"/>
                <a:gd name="connsiteY9" fmla="*/ 158115 h 158115"/>
                <a:gd name="connsiteX0" fmla="*/ 0 w 1123950"/>
                <a:gd name="connsiteY0" fmla="*/ 0 h 158115"/>
                <a:gd name="connsiteX1" fmla="*/ 156210 w 1123950"/>
                <a:gd name="connsiteY1" fmla="*/ 15240 h 158115"/>
                <a:gd name="connsiteX2" fmla="*/ 278130 w 1123950"/>
                <a:gd name="connsiteY2" fmla="*/ 26670 h 158115"/>
                <a:gd name="connsiteX3" fmla="*/ 472440 w 1123950"/>
                <a:gd name="connsiteY3" fmla="*/ 36195 h 158115"/>
                <a:gd name="connsiteX4" fmla="*/ 601980 w 1123950"/>
                <a:gd name="connsiteY4" fmla="*/ 51435 h 158115"/>
                <a:gd name="connsiteX5" fmla="*/ 735330 w 1123950"/>
                <a:gd name="connsiteY5" fmla="*/ 59055 h 158115"/>
                <a:gd name="connsiteX6" fmla="*/ 828675 w 1123950"/>
                <a:gd name="connsiteY6" fmla="*/ 53340 h 158115"/>
                <a:gd name="connsiteX7" fmla="*/ 958215 w 1123950"/>
                <a:gd name="connsiteY7" fmla="*/ 78105 h 158115"/>
                <a:gd name="connsiteX8" fmla="*/ 1045845 w 1123950"/>
                <a:gd name="connsiteY8" fmla="*/ 123825 h 158115"/>
                <a:gd name="connsiteX9" fmla="*/ 1123950 w 1123950"/>
                <a:gd name="connsiteY9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3950" h="158115">
                  <a:moveTo>
                    <a:pt x="0" y="0"/>
                  </a:moveTo>
                  <a:lnTo>
                    <a:pt x="156210" y="15240"/>
                  </a:lnTo>
                  <a:lnTo>
                    <a:pt x="278130" y="26670"/>
                  </a:lnTo>
                  <a:lnTo>
                    <a:pt x="472440" y="36195"/>
                  </a:lnTo>
                  <a:lnTo>
                    <a:pt x="601980" y="51435"/>
                  </a:lnTo>
                  <a:lnTo>
                    <a:pt x="735330" y="59055"/>
                  </a:lnTo>
                  <a:lnTo>
                    <a:pt x="828675" y="53340"/>
                  </a:lnTo>
                  <a:lnTo>
                    <a:pt x="958215" y="78105"/>
                  </a:lnTo>
                  <a:lnTo>
                    <a:pt x="1045845" y="123825"/>
                  </a:lnTo>
                  <a:lnTo>
                    <a:pt x="1123950" y="15811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90143" y="2262118"/>
              <a:ext cx="250734" cy="10375"/>
            </a:xfrm>
            <a:custGeom>
              <a:avLst/>
              <a:gdLst>
                <a:gd name="connsiteX0" fmla="*/ 0 w 287655"/>
                <a:gd name="connsiteY0" fmla="*/ 0 h 13335"/>
                <a:gd name="connsiteX1" fmla="*/ 177165 w 287655"/>
                <a:gd name="connsiteY1" fmla="*/ 5715 h 13335"/>
                <a:gd name="connsiteX2" fmla="*/ 287655 w 287655"/>
                <a:gd name="connsiteY2" fmla="*/ 13335 h 13335"/>
                <a:gd name="connsiteX0" fmla="*/ 0 w 287655"/>
                <a:gd name="connsiteY0" fmla="*/ 9525 h 22860"/>
                <a:gd name="connsiteX1" fmla="*/ 169545 w 287655"/>
                <a:gd name="connsiteY1" fmla="*/ 0 h 22860"/>
                <a:gd name="connsiteX2" fmla="*/ 287655 w 287655"/>
                <a:gd name="connsiteY2" fmla="*/ 22860 h 22860"/>
                <a:gd name="connsiteX0" fmla="*/ 0 w 354330"/>
                <a:gd name="connsiteY0" fmla="*/ 9525 h 41910"/>
                <a:gd name="connsiteX1" fmla="*/ 169545 w 354330"/>
                <a:gd name="connsiteY1" fmla="*/ 0 h 41910"/>
                <a:gd name="connsiteX2" fmla="*/ 354330 w 354330"/>
                <a:gd name="connsiteY2" fmla="*/ 41910 h 41910"/>
                <a:gd name="connsiteX0" fmla="*/ 0 w 276225"/>
                <a:gd name="connsiteY0" fmla="*/ 9525 h 9525"/>
                <a:gd name="connsiteX1" fmla="*/ 169545 w 276225"/>
                <a:gd name="connsiteY1" fmla="*/ 0 h 9525"/>
                <a:gd name="connsiteX2" fmla="*/ 276225 w 276225"/>
                <a:gd name="connsiteY2" fmla="*/ 1905 h 9525"/>
                <a:gd name="connsiteX0" fmla="*/ 0 w 10000"/>
                <a:gd name="connsiteY0" fmla="*/ 8000 h 12000"/>
                <a:gd name="connsiteX1" fmla="*/ 5310 w 10000"/>
                <a:gd name="connsiteY1" fmla="*/ 12000 h 12000"/>
                <a:gd name="connsiteX2" fmla="*/ 10000 w 10000"/>
                <a:gd name="connsiteY2" fmla="*/ 0 h 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2000">
                  <a:moveTo>
                    <a:pt x="0" y="8000"/>
                  </a:moveTo>
                  <a:lnTo>
                    <a:pt x="5310" y="12000"/>
                  </a:lnTo>
                  <a:lnTo>
                    <a:pt x="1000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95569" y="1840645"/>
              <a:ext cx="1479597" cy="288701"/>
            </a:xfrm>
            <a:custGeom>
              <a:avLst/>
              <a:gdLst>
                <a:gd name="connsiteX0" fmla="*/ 0 w 1630017"/>
                <a:gd name="connsiteY0" fmla="*/ 0 h 318052"/>
                <a:gd name="connsiteX1" fmla="*/ 1063487 w 1630017"/>
                <a:gd name="connsiteY1" fmla="*/ 94422 h 318052"/>
                <a:gd name="connsiteX2" fmla="*/ 1630017 w 1630017"/>
                <a:gd name="connsiteY2" fmla="*/ 139148 h 318052"/>
                <a:gd name="connsiteX3" fmla="*/ 1625047 w 1630017"/>
                <a:gd name="connsiteY3" fmla="*/ 318052 h 318052"/>
                <a:gd name="connsiteX4" fmla="*/ 0 w 1630017"/>
                <a:gd name="connsiteY4" fmla="*/ 0 h 31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17" h="318052">
                  <a:moveTo>
                    <a:pt x="0" y="0"/>
                  </a:moveTo>
                  <a:lnTo>
                    <a:pt x="1063487" y="94422"/>
                  </a:lnTo>
                  <a:lnTo>
                    <a:pt x="1630017" y="139148"/>
                  </a:lnTo>
                  <a:lnTo>
                    <a:pt x="1625047" y="318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FC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8807" y="6267374"/>
              <a:ext cx="1694052" cy="181590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r"/>
              <a:r>
                <a:rPr lang="en-US" sz="700" b="1" dirty="0"/>
                <a:t>(Modified from </a:t>
              </a:r>
              <a:r>
                <a:rPr lang="en-US" sz="700" b="1" dirty="0" err="1"/>
                <a:t>Norvick</a:t>
              </a:r>
              <a:r>
                <a:rPr lang="en-US" sz="700" b="1" dirty="0"/>
                <a:t> and Pile,1976)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8535" y="3240375"/>
              <a:ext cx="4343400" cy="26314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36" tIns="45718" rIns="91436" bIns="45718" rtlCol="0">
              <a:spAutoFit/>
            </a:bodyPr>
            <a:lstStyle/>
            <a:p>
              <a:pPr marL="231775" indent="-231775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Basins </a:t>
              </a:r>
              <a:r>
                <a:rPr lang="en-GB" sz="1500" b="1" dirty="0">
                  <a:latin typeface="Microsoft Sans Serif" pitchFamily="34" charset="0"/>
                  <a:cs typeface="Microsoft Sans Serif" pitchFamily="34" charset="0"/>
                </a:rPr>
                <a:t>invert in the west prior to thrust front passing through from </a:t>
              </a: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SE-NW</a:t>
              </a:r>
              <a:endParaRPr lang="en-GB" sz="1500" b="1" dirty="0">
                <a:latin typeface="Microsoft Sans Serif" pitchFamily="34" charset="0"/>
                <a:cs typeface="Microsoft Sans Serif" pitchFamily="34" charset="0"/>
              </a:endParaRPr>
            </a:p>
            <a:p>
              <a:pPr marL="231775" indent="-231775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Large </a:t>
              </a:r>
              <a:r>
                <a:rPr lang="en-GB" sz="1500" b="1" dirty="0">
                  <a:latin typeface="Microsoft Sans Serif" pitchFamily="34" charset="0"/>
                  <a:cs typeface="Microsoft Sans Serif" pitchFamily="34" charset="0"/>
                </a:rPr>
                <a:t>amounts of relative uplift on NW-SE, sinistral, transfer </a:t>
              </a: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faults</a:t>
              </a:r>
              <a:endParaRPr lang="en-GB" sz="1500" b="1" dirty="0">
                <a:latin typeface="Microsoft Sans Serif" pitchFamily="34" charset="0"/>
                <a:cs typeface="Microsoft Sans Serif" pitchFamily="34" charset="0"/>
              </a:endParaRPr>
            </a:p>
            <a:p>
              <a:pPr marL="231775" indent="-231775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NW </a:t>
              </a:r>
              <a:r>
                <a:rPr lang="en-GB" sz="1500" b="1" dirty="0" err="1">
                  <a:latin typeface="Microsoft Sans Serif" pitchFamily="34" charset="0"/>
                  <a:cs typeface="Microsoft Sans Serif" pitchFamily="34" charset="0"/>
                </a:rPr>
                <a:t>progradation</a:t>
              </a:r>
              <a:r>
                <a:rPr lang="en-GB" sz="1500" b="1" dirty="0">
                  <a:latin typeface="Microsoft Sans Serif" pitchFamily="34" charset="0"/>
                  <a:cs typeface="Microsoft Sans Serif" pitchFamily="34" charset="0"/>
                </a:rPr>
                <a:t> of  clastic sequence – fines to </a:t>
              </a: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west</a:t>
              </a:r>
              <a:endParaRPr lang="en-GB" sz="1500" b="1" dirty="0">
                <a:latin typeface="Microsoft Sans Serif" pitchFamily="34" charset="0"/>
                <a:cs typeface="Microsoft Sans Serif" pitchFamily="34" charset="0"/>
              </a:endParaRPr>
            </a:p>
            <a:p>
              <a:pPr marL="231775" indent="-231775"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Variable </a:t>
              </a:r>
              <a:r>
                <a:rPr lang="en-GB" sz="1500" b="1" dirty="0">
                  <a:latin typeface="Microsoft Sans Serif" pitchFamily="34" charset="0"/>
                  <a:cs typeface="Microsoft Sans Serif" pitchFamily="34" charset="0"/>
                </a:rPr>
                <a:t>palaeoflow off localised highs resulting from movement on transfer </a:t>
              </a:r>
              <a:r>
                <a:rPr lang="en-GB" sz="1500" b="1" dirty="0" smtClean="0">
                  <a:latin typeface="Microsoft Sans Serif" pitchFamily="34" charset="0"/>
                  <a:cs typeface="Microsoft Sans Serif" pitchFamily="34" charset="0"/>
                </a:rPr>
                <a:t>faults and </a:t>
              </a:r>
              <a:r>
                <a:rPr lang="en-GB" sz="1500" b="1" dirty="0">
                  <a:latin typeface="Microsoft Sans Serif" pitchFamily="34" charset="0"/>
                  <a:cs typeface="Microsoft Sans Serif" pitchFamily="34" charset="0"/>
                </a:rPr>
                <a:t>uplift in the SE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836647" y="1860539"/>
              <a:ext cx="118927" cy="141227"/>
            </a:xfrm>
            <a:custGeom>
              <a:avLst/>
              <a:gdLst>
                <a:gd name="connsiteX0" fmla="*/ 0 w 131018"/>
                <a:gd name="connsiteY0" fmla="*/ 0 h 155585"/>
                <a:gd name="connsiteX1" fmla="*/ 87346 w 131018"/>
                <a:gd name="connsiteY1" fmla="*/ 62780 h 155585"/>
                <a:gd name="connsiteX2" fmla="*/ 24566 w 131018"/>
                <a:gd name="connsiteY2" fmla="*/ 62780 h 155585"/>
                <a:gd name="connsiteX3" fmla="*/ 87346 w 131018"/>
                <a:gd name="connsiteY3" fmla="*/ 92805 h 155585"/>
                <a:gd name="connsiteX4" fmla="*/ 40943 w 131018"/>
                <a:gd name="connsiteY4" fmla="*/ 103723 h 155585"/>
                <a:gd name="connsiteX5" fmla="*/ 131018 w 131018"/>
                <a:gd name="connsiteY5" fmla="*/ 155585 h 155585"/>
                <a:gd name="connsiteX6" fmla="*/ 131018 w 131018"/>
                <a:gd name="connsiteY6" fmla="*/ 155585 h 15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18" h="155585">
                  <a:moveTo>
                    <a:pt x="0" y="0"/>
                  </a:moveTo>
                  <a:lnTo>
                    <a:pt x="87346" y="62780"/>
                  </a:lnTo>
                  <a:lnTo>
                    <a:pt x="24566" y="62780"/>
                  </a:lnTo>
                  <a:lnTo>
                    <a:pt x="87346" y="92805"/>
                  </a:lnTo>
                  <a:lnTo>
                    <a:pt x="40943" y="103723"/>
                  </a:lnTo>
                  <a:lnTo>
                    <a:pt x="131018" y="155585"/>
                  </a:lnTo>
                  <a:lnTo>
                    <a:pt x="131018" y="155585"/>
                  </a:lnTo>
                </a:path>
              </a:pathLst>
            </a:cu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25114" y="1847515"/>
              <a:ext cx="1319905" cy="144681"/>
            </a:xfrm>
            <a:custGeom>
              <a:avLst/>
              <a:gdLst>
                <a:gd name="connsiteX0" fmla="*/ 0 w 1454092"/>
                <a:gd name="connsiteY0" fmla="*/ 156594 h 159390"/>
                <a:gd name="connsiteX1" fmla="*/ 111854 w 1454092"/>
                <a:gd name="connsiteY1" fmla="*/ 159390 h 159390"/>
                <a:gd name="connsiteX2" fmla="*/ 262855 w 1454092"/>
                <a:gd name="connsiteY2" fmla="*/ 156594 h 159390"/>
                <a:gd name="connsiteX3" fmla="*/ 461395 w 1454092"/>
                <a:gd name="connsiteY3" fmla="*/ 123038 h 159390"/>
                <a:gd name="connsiteX4" fmla="*/ 645953 w 1454092"/>
                <a:gd name="connsiteY4" fmla="*/ 83889 h 159390"/>
                <a:gd name="connsiteX5" fmla="*/ 819325 w 1454092"/>
                <a:gd name="connsiteY5" fmla="*/ 41944 h 159390"/>
                <a:gd name="connsiteX6" fmla="*/ 956345 w 1454092"/>
                <a:gd name="connsiteY6" fmla="*/ 11185 h 159390"/>
                <a:gd name="connsiteX7" fmla="*/ 1146496 w 1454092"/>
                <a:gd name="connsiteY7" fmla="*/ 0 h 159390"/>
                <a:gd name="connsiteX8" fmla="*/ 1289109 w 1454092"/>
                <a:gd name="connsiteY8" fmla="*/ 22370 h 159390"/>
                <a:gd name="connsiteX9" fmla="*/ 1406555 w 1454092"/>
                <a:gd name="connsiteY9" fmla="*/ 44741 h 159390"/>
                <a:gd name="connsiteX10" fmla="*/ 1454092 w 1454092"/>
                <a:gd name="connsiteY10" fmla="*/ 55926 h 1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4092" h="159390">
                  <a:moveTo>
                    <a:pt x="0" y="156594"/>
                  </a:moveTo>
                  <a:lnTo>
                    <a:pt x="111854" y="159390"/>
                  </a:lnTo>
                  <a:lnTo>
                    <a:pt x="262855" y="156594"/>
                  </a:lnTo>
                  <a:lnTo>
                    <a:pt x="461395" y="123038"/>
                  </a:lnTo>
                  <a:lnTo>
                    <a:pt x="645953" y="83889"/>
                  </a:lnTo>
                  <a:lnTo>
                    <a:pt x="819325" y="41944"/>
                  </a:lnTo>
                  <a:lnTo>
                    <a:pt x="956345" y="11185"/>
                  </a:lnTo>
                  <a:lnTo>
                    <a:pt x="1146496" y="0"/>
                  </a:lnTo>
                  <a:lnTo>
                    <a:pt x="1289109" y="22370"/>
                  </a:lnTo>
                  <a:lnTo>
                    <a:pt x="1406555" y="44741"/>
                  </a:lnTo>
                  <a:lnTo>
                    <a:pt x="1454092" y="55926"/>
                  </a:lnTo>
                </a:path>
              </a:pathLst>
            </a:cu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872859" y="1898280"/>
              <a:ext cx="995005" cy="121838"/>
            </a:xfrm>
            <a:custGeom>
              <a:avLst/>
              <a:gdLst>
                <a:gd name="connsiteX0" fmla="*/ 0 w 1096161"/>
                <a:gd name="connsiteY0" fmla="*/ 134224 h 134224"/>
                <a:gd name="connsiteX1" fmla="*/ 153798 w 1096161"/>
                <a:gd name="connsiteY1" fmla="*/ 106261 h 134224"/>
                <a:gd name="connsiteX2" fmla="*/ 304800 w 1096161"/>
                <a:gd name="connsiteY2" fmla="*/ 72705 h 134224"/>
                <a:gd name="connsiteX3" fmla="*/ 480968 w 1096161"/>
                <a:gd name="connsiteY3" fmla="*/ 30760 h 134224"/>
                <a:gd name="connsiteX4" fmla="*/ 629174 w 1096161"/>
                <a:gd name="connsiteY4" fmla="*/ 0 h 134224"/>
                <a:gd name="connsiteX5" fmla="*/ 774583 w 1096161"/>
                <a:gd name="connsiteY5" fmla="*/ 0 h 134224"/>
                <a:gd name="connsiteX6" fmla="*/ 892029 w 1096161"/>
                <a:gd name="connsiteY6" fmla="*/ 19574 h 134224"/>
                <a:gd name="connsiteX7" fmla="*/ 1034642 w 1096161"/>
                <a:gd name="connsiteY7" fmla="*/ 44741 h 134224"/>
                <a:gd name="connsiteX8" fmla="*/ 1096161 w 1096161"/>
                <a:gd name="connsiteY8" fmla="*/ 58723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161" h="134224">
                  <a:moveTo>
                    <a:pt x="0" y="134224"/>
                  </a:moveTo>
                  <a:lnTo>
                    <a:pt x="153798" y="106261"/>
                  </a:lnTo>
                  <a:lnTo>
                    <a:pt x="304800" y="72705"/>
                  </a:lnTo>
                  <a:lnTo>
                    <a:pt x="480968" y="30760"/>
                  </a:lnTo>
                  <a:lnTo>
                    <a:pt x="629174" y="0"/>
                  </a:lnTo>
                  <a:lnTo>
                    <a:pt x="774583" y="0"/>
                  </a:lnTo>
                  <a:lnTo>
                    <a:pt x="892029" y="19574"/>
                  </a:lnTo>
                  <a:lnTo>
                    <a:pt x="1034642" y="44741"/>
                  </a:lnTo>
                  <a:lnTo>
                    <a:pt x="1096161" y="58723"/>
                  </a:lnTo>
                </a:path>
              </a:pathLst>
            </a:cu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81494" y="2274434"/>
              <a:ext cx="830017" cy="18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Toraja Group</a:t>
              </a:r>
              <a:endParaRPr lang="en-US" sz="7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9528" y="2046524"/>
              <a:ext cx="830017" cy="18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err="1" smtClean="0"/>
                <a:t>Lisu</a:t>
              </a:r>
              <a:r>
                <a:rPr lang="en-US" sz="700" b="1" dirty="0" smtClean="0"/>
                <a:t> Fm</a:t>
              </a:r>
              <a:endParaRPr lang="en-US" sz="7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73657" y="1825409"/>
              <a:ext cx="830017" cy="16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err="1" smtClean="0"/>
                <a:t>Pasangkayu</a:t>
              </a:r>
              <a:r>
                <a:rPr lang="en-US" sz="600" b="1" dirty="0" smtClean="0"/>
                <a:t> Fm</a:t>
              </a:r>
              <a:endParaRPr lang="en-US" sz="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89853" y="2911688"/>
              <a:ext cx="830017" cy="195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Basement</a:t>
              </a:r>
              <a:endParaRPr lang="en-US" sz="8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38200" y="8495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BASIN EVOLUTION / TECTONOSTRATIGRAPHY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8" name="Left Arrow 57"/>
          <p:cNvSpPr/>
          <p:nvPr/>
        </p:nvSpPr>
        <p:spPr>
          <a:xfrm>
            <a:off x="6781800" y="1447800"/>
            <a:ext cx="381000" cy="228600"/>
          </a:xfrm>
          <a:prstGeom prst="leftArrow">
            <a:avLst/>
          </a:prstGeom>
          <a:solidFill>
            <a:srgbClr val="33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48195"/>
            <a:ext cx="8762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Composite balanced cross section across West Sulawesi using field, onshore and offshore seismic data </a:t>
            </a:r>
            <a:endParaRPr lang="en-US" sz="14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439" y="69960"/>
            <a:ext cx="725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BASIN EVOLUTION / TECTONOSTRATIGRAPHY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784" y="1012093"/>
            <a:ext cx="8766908" cy="4748058"/>
            <a:chOff x="220784" y="1012093"/>
            <a:chExt cx="8766908" cy="4748058"/>
          </a:xfrm>
        </p:grpSpPr>
        <p:pic>
          <p:nvPicPr>
            <p:cNvPr id="8" name="Picture 7" descr="Figure 7. Composite balanced cross section across West Sulawesi Using Field, onshore and offshore seismic data rev.jpg"/>
            <p:cNvPicPr>
              <a:picLocks noChangeAspect="1"/>
            </p:cNvPicPr>
            <p:nvPr/>
          </p:nvPicPr>
          <p:blipFill>
            <a:blip r:embed="rId2" cstate="print"/>
            <a:srcRect l="6821" t="8553" r="6913" b="25364"/>
            <a:stretch>
              <a:fillRect/>
            </a:stretch>
          </p:blipFill>
          <p:spPr>
            <a:xfrm>
              <a:off x="220784" y="1012093"/>
              <a:ext cx="8766908" cy="474805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91793" y="3894944"/>
              <a:ext cx="2152338" cy="914400"/>
            </a:xfrm>
            <a:prstGeom prst="rect">
              <a:avLst/>
            </a:prstGeom>
            <a:solidFill>
              <a:srgbClr val="3366C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867993" y="4047344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6897199" y="3993104"/>
              <a:ext cx="110677" cy="23716"/>
            </a:xfrm>
            <a:custGeom>
              <a:avLst/>
              <a:gdLst>
                <a:gd name="connsiteX0" fmla="*/ 110677 w 110677"/>
                <a:gd name="connsiteY0" fmla="*/ 23716 h 23716"/>
                <a:gd name="connsiteX1" fmla="*/ 0 w 110677"/>
                <a:gd name="connsiteY1" fmla="*/ 23716 h 23716"/>
                <a:gd name="connsiteX2" fmla="*/ 52704 w 110677"/>
                <a:gd name="connsiteY2" fmla="*/ 0 h 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677" h="23716">
                  <a:moveTo>
                    <a:pt x="110677" y="23716"/>
                  </a:moveTo>
                  <a:lnTo>
                    <a:pt x="0" y="23716"/>
                  </a:lnTo>
                  <a:lnTo>
                    <a:pt x="52704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9230138">
              <a:off x="6873013" y="4147393"/>
              <a:ext cx="120733" cy="23716"/>
            </a:xfrm>
            <a:custGeom>
              <a:avLst/>
              <a:gdLst>
                <a:gd name="connsiteX0" fmla="*/ 110677 w 110677"/>
                <a:gd name="connsiteY0" fmla="*/ 23716 h 23716"/>
                <a:gd name="connsiteX1" fmla="*/ 0 w 110677"/>
                <a:gd name="connsiteY1" fmla="*/ 23716 h 23716"/>
                <a:gd name="connsiteX2" fmla="*/ 52704 w 110677"/>
                <a:gd name="connsiteY2" fmla="*/ 0 h 23716"/>
                <a:gd name="connsiteX0" fmla="*/ 120733 w 120733"/>
                <a:gd name="connsiteY0" fmla="*/ 22748 h 23716"/>
                <a:gd name="connsiteX1" fmla="*/ 0 w 120733"/>
                <a:gd name="connsiteY1" fmla="*/ 23716 h 23716"/>
                <a:gd name="connsiteX2" fmla="*/ 52704 w 120733"/>
                <a:gd name="connsiteY2" fmla="*/ 0 h 2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3" h="23716">
                  <a:moveTo>
                    <a:pt x="120733" y="22748"/>
                  </a:moveTo>
                  <a:lnTo>
                    <a:pt x="0" y="23716"/>
                  </a:lnTo>
                  <a:lnTo>
                    <a:pt x="52704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8564295">
              <a:off x="6873847" y="4272924"/>
              <a:ext cx="124025" cy="32585"/>
            </a:xfrm>
            <a:custGeom>
              <a:avLst/>
              <a:gdLst>
                <a:gd name="connsiteX0" fmla="*/ 110677 w 110677"/>
                <a:gd name="connsiteY0" fmla="*/ 23716 h 23716"/>
                <a:gd name="connsiteX1" fmla="*/ 0 w 110677"/>
                <a:gd name="connsiteY1" fmla="*/ 23716 h 23716"/>
                <a:gd name="connsiteX2" fmla="*/ 52704 w 110677"/>
                <a:gd name="connsiteY2" fmla="*/ 0 h 23716"/>
                <a:gd name="connsiteX0" fmla="*/ 110677 w 110677"/>
                <a:gd name="connsiteY0" fmla="*/ 0 h 30771"/>
                <a:gd name="connsiteX1" fmla="*/ 0 w 110677"/>
                <a:gd name="connsiteY1" fmla="*/ 0 h 30771"/>
                <a:gd name="connsiteX2" fmla="*/ 55357 w 110677"/>
                <a:gd name="connsiteY2" fmla="*/ 30771 h 30771"/>
                <a:gd name="connsiteX0" fmla="*/ 124025 w 124025"/>
                <a:gd name="connsiteY0" fmla="*/ 0 h 32585"/>
                <a:gd name="connsiteX1" fmla="*/ 0 w 124025"/>
                <a:gd name="connsiteY1" fmla="*/ 1814 h 32585"/>
                <a:gd name="connsiteX2" fmla="*/ 55357 w 124025"/>
                <a:gd name="connsiteY2" fmla="*/ 32585 h 3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25" h="32585">
                  <a:moveTo>
                    <a:pt x="124025" y="0"/>
                  </a:moveTo>
                  <a:lnTo>
                    <a:pt x="0" y="1814"/>
                  </a:lnTo>
                  <a:lnTo>
                    <a:pt x="55357" y="32585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98952" y="4389892"/>
              <a:ext cx="99896" cy="86075"/>
            </a:xfrm>
            <a:custGeom>
              <a:avLst/>
              <a:gdLst>
                <a:gd name="connsiteX0" fmla="*/ 13176 w 121217"/>
                <a:gd name="connsiteY0" fmla="*/ 57974 h 110677"/>
                <a:gd name="connsiteX1" fmla="*/ 0 w 121217"/>
                <a:gd name="connsiteY1" fmla="*/ 110677 h 110677"/>
                <a:gd name="connsiteX2" fmla="*/ 121217 w 121217"/>
                <a:gd name="connsiteY2" fmla="*/ 0 h 110677"/>
                <a:gd name="connsiteX3" fmla="*/ 65879 w 121217"/>
                <a:gd name="connsiteY3" fmla="*/ 15811 h 110677"/>
                <a:gd name="connsiteX0" fmla="*/ 13176 w 121217"/>
                <a:gd name="connsiteY0" fmla="*/ 57974 h 110677"/>
                <a:gd name="connsiteX1" fmla="*/ 0 w 121217"/>
                <a:gd name="connsiteY1" fmla="*/ 110677 h 110677"/>
                <a:gd name="connsiteX2" fmla="*/ 121217 w 121217"/>
                <a:gd name="connsiteY2" fmla="*/ 0 h 110677"/>
                <a:gd name="connsiteX3" fmla="*/ 61117 w 121217"/>
                <a:gd name="connsiteY3" fmla="*/ 20574 h 11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17" h="110677">
                  <a:moveTo>
                    <a:pt x="13176" y="57974"/>
                  </a:moveTo>
                  <a:lnTo>
                    <a:pt x="0" y="110677"/>
                  </a:lnTo>
                  <a:lnTo>
                    <a:pt x="121217" y="0"/>
                  </a:lnTo>
                  <a:lnTo>
                    <a:pt x="61117" y="20574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5154" y="3937810"/>
              <a:ext cx="762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chemeClr val="bg1"/>
                  </a:solidFill>
                </a:rPr>
                <a:t>Basal Detachment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7551" y="4049733"/>
              <a:ext cx="762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1"/>
                  </a:solidFill>
                </a:rPr>
                <a:t>Normal Fault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9948" y="4173561"/>
              <a:ext cx="762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1"/>
                  </a:solidFill>
                </a:rPr>
                <a:t>Thrust Fault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79964" y="4304532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1"/>
                  </a:solidFill>
                </a:rPr>
                <a:t>Inverted normal Fault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867993" y="4602122"/>
              <a:ext cx="152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984726" y="4504536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1"/>
                  </a:solidFill>
                </a:rPr>
                <a:t>Basin Margin Fault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7821353" y="3984441"/>
              <a:ext cx="116923" cy="100934"/>
            </a:xfrm>
            <a:prstGeom prst="rect">
              <a:avLst/>
            </a:prstGeom>
            <a:solidFill>
              <a:srgbClr val="6600CC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7821120" y="4178508"/>
              <a:ext cx="116923" cy="100934"/>
            </a:xfrm>
            <a:prstGeom prst="rect">
              <a:avLst/>
            </a:prstGeom>
            <a:solidFill>
              <a:srgbClr val="008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7821136" y="4359480"/>
              <a:ext cx="116923" cy="100934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7821136" y="4538055"/>
              <a:ext cx="116923" cy="100934"/>
            </a:xfrm>
            <a:prstGeom prst="rect">
              <a:avLst/>
            </a:prstGeom>
            <a:solidFill>
              <a:srgbClr val="99663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73330" y="3939951"/>
              <a:ext cx="762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chemeClr val="bg1"/>
                  </a:solidFill>
                </a:rPr>
                <a:t>Basement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96957" y="4130715"/>
              <a:ext cx="762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chemeClr val="bg1"/>
                  </a:solidFill>
                </a:rPr>
                <a:t>Toraja Group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95901" y="4318282"/>
              <a:ext cx="7620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err="1" smtClean="0">
                  <a:solidFill>
                    <a:schemeClr val="bg1"/>
                  </a:solidFill>
                </a:rPr>
                <a:t>Lisu</a:t>
              </a:r>
              <a:r>
                <a:rPr lang="en-US" sz="600" b="1" dirty="0" smtClean="0">
                  <a:solidFill>
                    <a:schemeClr val="bg1"/>
                  </a:solidFill>
                </a:rPr>
                <a:t> Formation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98041" y="4493061"/>
              <a:ext cx="95115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err="1" smtClean="0">
                  <a:solidFill>
                    <a:schemeClr val="bg1"/>
                  </a:solidFill>
                </a:rPr>
                <a:t>Pasangkayu</a:t>
              </a:r>
              <a:r>
                <a:rPr lang="en-US" sz="600" b="1" dirty="0" smtClean="0">
                  <a:solidFill>
                    <a:schemeClr val="bg1"/>
                  </a:solidFill>
                </a:rPr>
                <a:t> Formation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215200" y="2433600"/>
              <a:ext cx="1401600" cy="412800"/>
            </a:xfrm>
            <a:custGeom>
              <a:avLst/>
              <a:gdLst>
                <a:gd name="connsiteX0" fmla="*/ 1401600 w 1401600"/>
                <a:gd name="connsiteY0" fmla="*/ 0 h 412800"/>
                <a:gd name="connsiteX1" fmla="*/ 1308000 w 1401600"/>
                <a:gd name="connsiteY1" fmla="*/ 62400 h 412800"/>
                <a:gd name="connsiteX2" fmla="*/ 1154400 w 1401600"/>
                <a:gd name="connsiteY2" fmla="*/ 132000 h 412800"/>
                <a:gd name="connsiteX3" fmla="*/ 916800 w 1401600"/>
                <a:gd name="connsiteY3" fmla="*/ 208800 h 412800"/>
                <a:gd name="connsiteX4" fmla="*/ 722400 w 1401600"/>
                <a:gd name="connsiteY4" fmla="*/ 264000 h 412800"/>
                <a:gd name="connsiteX5" fmla="*/ 525600 w 1401600"/>
                <a:gd name="connsiteY5" fmla="*/ 309600 h 412800"/>
                <a:gd name="connsiteX6" fmla="*/ 326400 w 1401600"/>
                <a:gd name="connsiteY6" fmla="*/ 362400 h 412800"/>
                <a:gd name="connsiteX7" fmla="*/ 132000 w 1401600"/>
                <a:gd name="connsiteY7" fmla="*/ 396000 h 412800"/>
                <a:gd name="connsiteX8" fmla="*/ 0 w 1401600"/>
                <a:gd name="connsiteY8" fmla="*/ 412800 h 4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600" h="412800">
                  <a:moveTo>
                    <a:pt x="1401600" y="0"/>
                  </a:moveTo>
                  <a:lnTo>
                    <a:pt x="1308000" y="62400"/>
                  </a:lnTo>
                  <a:lnTo>
                    <a:pt x="1154400" y="132000"/>
                  </a:lnTo>
                  <a:lnTo>
                    <a:pt x="916800" y="208800"/>
                  </a:lnTo>
                  <a:lnTo>
                    <a:pt x="722400" y="264000"/>
                  </a:lnTo>
                  <a:lnTo>
                    <a:pt x="525600" y="309600"/>
                  </a:lnTo>
                  <a:lnTo>
                    <a:pt x="326400" y="362400"/>
                  </a:lnTo>
                  <a:lnTo>
                    <a:pt x="132000" y="396000"/>
                  </a:lnTo>
                  <a:lnTo>
                    <a:pt x="0" y="412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340800" y="2484000"/>
              <a:ext cx="163200" cy="67200"/>
            </a:xfrm>
            <a:custGeom>
              <a:avLst/>
              <a:gdLst>
                <a:gd name="connsiteX0" fmla="*/ 38400 w 163200"/>
                <a:gd name="connsiteY0" fmla="*/ 19200 h 67200"/>
                <a:gd name="connsiteX1" fmla="*/ 0 w 163200"/>
                <a:gd name="connsiteY1" fmla="*/ 67200 h 67200"/>
                <a:gd name="connsiteX2" fmla="*/ 163200 w 163200"/>
                <a:gd name="connsiteY2" fmla="*/ 0 h 67200"/>
                <a:gd name="connsiteX3" fmla="*/ 103200 w 163200"/>
                <a:gd name="connsiteY3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00" h="67200">
                  <a:moveTo>
                    <a:pt x="38400" y="19200"/>
                  </a:moveTo>
                  <a:lnTo>
                    <a:pt x="0" y="67200"/>
                  </a:lnTo>
                  <a:lnTo>
                    <a:pt x="163200" y="0"/>
                  </a:lnTo>
                  <a:lnTo>
                    <a:pt x="10320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994400" y="2705400"/>
              <a:ext cx="163200" cy="67200"/>
            </a:xfrm>
            <a:custGeom>
              <a:avLst/>
              <a:gdLst>
                <a:gd name="connsiteX0" fmla="*/ 38400 w 163200"/>
                <a:gd name="connsiteY0" fmla="*/ 19200 h 67200"/>
                <a:gd name="connsiteX1" fmla="*/ 0 w 163200"/>
                <a:gd name="connsiteY1" fmla="*/ 67200 h 67200"/>
                <a:gd name="connsiteX2" fmla="*/ 163200 w 163200"/>
                <a:gd name="connsiteY2" fmla="*/ 0 h 67200"/>
                <a:gd name="connsiteX3" fmla="*/ 103200 w 163200"/>
                <a:gd name="connsiteY3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00" h="67200">
                  <a:moveTo>
                    <a:pt x="38400" y="19200"/>
                  </a:moveTo>
                  <a:lnTo>
                    <a:pt x="0" y="67200"/>
                  </a:lnTo>
                  <a:lnTo>
                    <a:pt x="163200" y="0"/>
                  </a:lnTo>
                  <a:lnTo>
                    <a:pt x="10320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>
              <a:spLocks noChangeAspect="1"/>
            </p:cNvSpPr>
            <p:nvPr/>
          </p:nvSpPr>
          <p:spPr>
            <a:xfrm rot="20695213">
              <a:off x="5530214" y="2690077"/>
              <a:ext cx="130560" cy="53760"/>
            </a:xfrm>
            <a:custGeom>
              <a:avLst/>
              <a:gdLst>
                <a:gd name="connsiteX0" fmla="*/ 38400 w 163200"/>
                <a:gd name="connsiteY0" fmla="*/ 19200 h 67200"/>
                <a:gd name="connsiteX1" fmla="*/ 0 w 163200"/>
                <a:gd name="connsiteY1" fmla="*/ 67200 h 67200"/>
                <a:gd name="connsiteX2" fmla="*/ 163200 w 163200"/>
                <a:gd name="connsiteY2" fmla="*/ 0 h 67200"/>
                <a:gd name="connsiteX3" fmla="*/ 103200 w 163200"/>
                <a:gd name="connsiteY3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00" h="67200">
                  <a:moveTo>
                    <a:pt x="38400" y="19200"/>
                  </a:moveTo>
                  <a:lnTo>
                    <a:pt x="0" y="67200"/>
                  </a:lnTo>
                  <a:lnTo>
                    <a:pt x="163200" y="0"/>
                  </a:lnTo>
                  <a:lnTo>
                    <a:pt x="103200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>
              <a:spLocks noChangeAspect="1"/>
            </p:cNvSpPr>
            <p:nvPr/>
          </p:nvSpPr>
          <p:spPr>
            <a:xfrm rot="403395">
              <a:off x="5749814" y="2676878"/>
              <a:ext cx="130560" cy="53760"/>
            </a:xfrm>
            <a:custGeom>
              <a:avLst/>
              <a:gdLst>
                <a:gd name="connsiteX0" fmla="*/ 38400 w 163200"/>
                <a:gd name="connsiteY0" fmla="*/ 19200 h 67200"/>
                <a:gd name="connsiteX1" fmla="*/ 0 w 163200"/>
                <a:gd name="connsiteY1" fmla="*/ 67200 h 67200"/>
                <a:gd name="connsiteX2" fmla="*/ 163200 w 163200"/>
                <a:gd name="connsiteY2" fmla="*/ 0 h 67200"/>
                <a:gd name="connsiteX3" fmla="*/ 103200 w 163200"/>
                <a:gd name="connsiteY3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00" h="67200">
                  <a:moveTo>
                    <a:pt x="38400" y="19200"/>
                  </a:moveTo>
                  <a:lnTo>
                    <a:pt x="0" y="67200"/>
                  </a:lnTo>
                  <a:lnTo>
                    <a:pt x="163200" y="0"/>
                  </a:lnTo>
                  <a:lnTo>
                    <a:pt x="103200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760800" y="2860800"/>
              <a:ext cx="16459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rot="263239">
              <a:off x="6277200" y="2674200"/>
              <a:ext cx="16459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2347224">
              <a:off x="6988526" y="2646576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2112613">
              <a:off x="7310126" y="2691576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2112613">
              <a:off x="7586725" y="2722776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487122">
              <a:off x="7920926" y="2752177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265619">
              <a:off x="8197524" y="2723976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>
            <a:xfrm rot="19054345">
              <a:off x="2478865" y="2823551"/>
              <a:ext cx="130560" cy="53760"/>
            </a:xfrm>
            <a:custGeom>
              <a:avLst/>
              <a:gdLst>
                <a:gd name="connsiteX0" fmla="*/ 38400 w 163200"/>
                <a:gd name="connsiteY0" fmla="*/ 19200 h 67200"/>
                <a:gd name="connsiteX1" fmla="*/ 0 w 163200"/>
                <a:gd name="connsiteY1" fmla="*/ 67200 h 67200"/>
                <a:gd name="connsiteX2" fmla="*/ 163200 w 163200"/>
                <a:gd name="connsiteY2" fmla="*/ 0 h 67200"/>
                <a:gd name="connsiteX3" fmla="*/ 103200 w 163200"/>
                <a:gd name="connsiteY3" fmla="*/ 0 h 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00" h="67200">
                  <a:moveTo>
                    <a:pt x="38400" y="19200"/>
                  </a:moveTo>
                  <a:lnTo>
                    <a:pt x="0" y="67200"/>
                  </a:lnTo>
                  <a:lnTo>
                    <a:pt x="163200" y="0"/>
                  </a:lnTo>
                  <a:lnTo>
                    <a:pt x="103200" y="0"/>
                  </a:lnTo>
                </a:path>
              </a:pathLst>
            </a:cu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7452284">
              <a:off x="944366" y="2913742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8926907">
              <a:off x="575272" y="2863736"/>
              <a:ext cx="118872" cy="24000"/>
            </a:xfrm>
            <a:custGeom>
              <a:avLst/>
              <a:gdLst>
                <a:gd name="connsiteX0" fmla="*/ 184800 w 184800"/>
                <a:gd name="connsiteY0" fmla="*/ 24000 h 24000"/>
                <a:gd name="connsiteX1" fmla="*/ 0 w 184800"/>
                <a:gd name="connsiteY1" fmla="*/ 24000 h 24000"/>
                <a:gd name="connsiteX2" fmla="*/ 76800 w 184800"/>
                <a:gd name="connsiteY2" fmla="*/ 0 h 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800" h="24000">
                  <a:moveTo>
                    <a:pt x="184800" y="24000"/>
                  </a:moveTo>
                  <a:lnTo>
                    <a:pt x="0" y="24000"/>
                  </a:lnTo>
                  <a:lnTo>
                    <a:pt x="76800" y="0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6235910"/>
            <a:ext cx="7807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Potential source rock from coal (outcrop) and (cuttings)</a:t>
            </a:r>
            <a:endParaRPr lang="en-US" sz="16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Picture 9" descr="Copy of Figure    Total Hydrocarbon Generation vs  Organic Carbon (2)_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65" y="1014023"/>
            <a:ext cx="3627119" cy="51709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824020" y="1001908"/>
            <a:ext cx="3903923" cy="5195277"/>
            <a:chOff x="4824020" y="1001908"/>
            <a:chExt cx="3903923" cy="5195277"/>
          </a:xfrm>
        </p:grpSpPr>
        <p:pic>
          <p:nvPicPr>
            <p:cNvPr id="8" name="Picture 7" descr="Figure .. Hydrogen Index vs. Oxygen Index (Modified van Krevelen Diagram)_rev.jpg"/>
            <p:cNvPicPr>
              <a:picLocks noChangeAspect="1"/>
            </p:cNvPicPr>
            <p:nvPr/>
          </p:nvPicPr>
          <p:blipFill>
            <a:blip r:embed="rId3" cstate="print"/>
            <a:srcRect l="2530" t="1295" r="2965" b="1292"/>
            <a:stretch>
              <a:fillRect/>
            </a:stretch>
          </p:blipFill>
          <p:spPr>
            <a:xfrm>
              <a:off x="4824020" y="1001908"/>
              <a:ext cx="3903923" cy="5195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934200" y="1967110"/>
              <a:ext cx="12192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8130" y="8391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PETROLEUM SYSTEM – Source Rock 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.10. GC-MS Biomarker Triterpane (mz 191) and Sterane (mz 217).jpg"/>
          <p:cNvPicPr>
            <a:picLocks noChangeAspect="1"/>
          </p:cNvPicPr>
          <p:nvPr/>
        </p:nvPicPr>
        <p:blipFill>
          <a:blip r:embed="rId2" cstate="print"/>
          <a:srcRect l="2254" t="13644" r="51482" b="13997"/>
          <a:stretch>
            <a:fillRect/>
          </a:stretch>
        </p:blipFill>
        <p:spPr>
          <a:xfrm>
            <a:off x="490925" y="1050435"/>
            <a:ext cx="3356850" cy="5250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9600" y="634416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GC-MS Biomarker </a:t>
            </a:r>
            <a:r>
              <a:rPr lang="en-US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Triterpane</a:t>
            </a:r>
            <a:r>
              <a:rPr lang="en-US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(m/z 191) and </a:t>
            </a:r>
            <a:r>
              <a:rPr lang="en-US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Sterane</a:t>
            </a:r>
            <a:r>
              <a:rPr lang="en-US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(m/z217) of Oil Seeps</a:t>
            </a:r>
            <a:endParaRPr lang="en-US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Picture 6" descr="Figure.10. GC-MS Biomarker Triterpane (mz 191) and Sterane (mz 217).jpg"/>
          <p:cNvPicPr>
            <a:picLocks noChangeAspect="1"/>
          </p:cNvPicPr>
          <p:nvPr/>
        </p:nvPicPr>
        <p:blipFill>
          <a:blip r:embed="rId3" cstate="print"/>
          <a:srcRect l="50595" t="12788" r="2613" b="13864"/>
          <a:stretch>
            <a:fillRect/>
          </a:stretch>
        </p:blipFill>
        <p:spPr>
          <a:xfrm>
            <a:off x="5372706" y="1020580"/>
            <a:ext cx="3354258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73395" y="17154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Sample-1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3395" y="336843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Sample-2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7075" y="560163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Sample-3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035" y="167835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Sample-1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0665" y="329419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Sample-2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8715" y="558991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Sample-3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8130" y="8391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PETROLEUM SYSTEM – Source Rock 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460" y="745760"/>
            <a:ext cx="8305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SOURCE ROCK</a:t>
            </a:r>
          </a:p>
          <a:p>
            <a:pPr marL="457200"/>
            <a:r>
              <a:rPr lang="en-US" sz="23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Syn</a:t>
            </a: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-rift of Eocene (Fluvial – Deltaic) Kalumpang Formation</a:t>
            </a:r>
          </a:p>
          <a:p>
            <a:pPr marL="457200"/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And post-rift Miocene (Marine) </a:t>
            </a:r>
            <a:r>
              <a:rPr lang="en-US" sz="23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Budung-Budung</a:t>
            </a: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Formation</a:t>
            </a:r>
            <a:endParaRPr lang="en-US" sz="23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395" y="8391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PETROLEUM SYSTEM – Source Rock &amp; Charge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915" y="506542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TIMING AND MIGRATION</a:t>
            </a:r>
          </a:p>
          <a:p>
            <a:pPr marL="457200"/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Hydrocarbons generated from the Tertiary section and migration into traps is believed to be facilitated by interconnected fluvial and shallow marine sands</a:t>
            </a:r>
            <a:endParaRPr lang="en-US" sz="23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8" name="Picture 7" descr="P103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278" y="2057401"/>
            <a:ext cx="3384060" cy="2538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1713523" y="2430585"/>
            <a:ext cx="922216" cy="1766277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0265" y="4603264"/>
            <a:ext cx="23915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Coal Outcrop of </a:t>
            </a:r>
            <a:r>
              <a:rPr lang="en-US" sz="1050" dirty="0" err="1" smtClean="0">
                <a:solidFill>
                  <a:schemeClr val="bg1"/>
                </a:solidFill>
              </a:rPr>
              <a:t>Kalumpang</a:t>
            </a:r>
            <a:r>
              <a:rPr lang="en-US" sz="1050" dirty="0" smtClean="0">
                <a:solidFill>
                  <a:schemeClr val="bg1"/>
                </a:solidFill>
              </a:rPr>
              <a:t> Fm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1106" y="4419391"/>
            <a:ext cx="1346594" cy="18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bg1"/>
                </a:solidFill>
              </a:rPr>
              <a:t>Photograph by Peter-Pieter 2010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813050">
            <a:off x="1658818" y="302188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10SJ177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411" y="2062773"/>
            <a:ext cx="3384061" cy="2538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083655" y="4415483"/>
            <a:ext cx="1346594" cy="18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dirty="0" smtClean="0">
                <a:solidFill>
                  <a:schemeClr val="bg1"/>
                </a:solidFill>
              </a:rPr>
              <a:t>Photograph by Peter-Pieter 2010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4622809"/>
            <a:ext cx="2526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Marine mudstone of </a:t>
            </a:r>
            <a:r>
              <a:rPr lang="en-US" sz="1050" dirty="0" err="1" smtClean="0">
                <a:solidFill>
                  <a:schemeClr val="bg1"/>
                </a:solidFill>
              </a:rPr>
              <a:t>Budung-Budung</a:t>
            </a:r>
            <a:r>
              <a:rPr lang="en-US" sz="1050" dirty="0" smtClean="0">
                <a:solidFill>
                  <a:schemeClr val="bg1"/>
                </a:solidFill>
              </a:rPr>
              <a:t> Fm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.11. Miocene reservoir Quality.jpg"/>
          <p:cNvPicPr>
            <a:picLocks noChangeAspect="1"/>
          </p:cNvPicPr>
          <p:nvPr/>
        </p:nvPicPr>
        <p:blipFill>
          <a:blip r:embed="rId2" cstate="print"/>
          <a:srcRect l="2370" t="1706" r="72601" b="1052"/>
          <a:stretch>
            <a:fillRect/>
          </a:stretch>
        </p:blipFill>
        <p:spPr>
          <a:xfrm>
            <a:off x="83325" y="959691"/>
            <a:ext cx="2136635" cy="5546360"/>
          </a:xfrm>
          <a:prstGeom prst="rect">
            <a:avLst/>
          </a:prstGeom>
        </p:spPr>
      </p:pic>
      <p:pic>
        <p:nvPicPr>
          <p:cNvPr id="4" name="Picture 3" descr="Figure.11. Miocene reservoir Quality.jpg"/>
          <p:cNvPicPr>
            <a:picLocks noChangeAspect="1"/>
          </p:cNvPicPr>
          <p:nvPr/>
        </p:nvPicPr>
        <p:blipFill>
          <a:blip r:embed="rId3" cstate="print"/>
          <a:srcRect l="29386" t="1767" r="63094" b="1053"/>
          <a:stretch>
            <a:fillRect/>
          </a:stretch>
        </p:blipFill>
        <p:spPr>
          <a:xfrm>
            <a:off x="2381518" y="963079"/>
            <a:ext cx="932209" cy="55313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81757" y="3235029"/>
            <a:ext cx="1830935" cy="7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bg1"/>
                </a:solidFill>
              </a:rPr>
              <a:t>Porosity of Eocene Outcrop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20 sandstones outcrop : </a:t>
            </a:r>
          </a:p>
          <a:p>
            <a:pPr marL="53975" indent="-53975">
              <a:buFontTx/>
              <a:buChar char="-"/>
            </a:pPr>
            <a:r>
              <a:rPr lang="en-US" sz="800" dirty="0" smtClean="0">
                <a:solidFill>
                  <a:schemeClr val="bg1"/>
                </a:solidFill>
              </a:rPr>
              <a:t>Individual Thickness   : 1 – 20m  </a:t>
            </a:r>
          </a:p>
          <a:p>
            <a:pPr marL="53975" indent="-53975">
              <a:buFontTx/>
              <a:buChar char="-"/>
            </a:pPr>
            <a:r>
              <a:rPr lang="en-US" sz="800" dirty="0" smtClean="0">
                <a:solidFill>
                  <a:schemeClr val="bg1"/>
                </a:solidFill>
              </a:rPr>
              <a:t>Range Porosity	  : 7.5% - 26 % </a:t>
            </a:r>
          </a:p>
          <a:p>
            <a:pPr marL="53975" indent="-53975">
              <a:buFontTx/>
              <a:buChar char="-"/>
            </a:pPr>
            <a:r>
              <a:rPr lang="en-US" sz="800" dirty="0" smtClean="0">
                <a:solidFill>
                  <a:schemeClr val="bg1"/>
                </a:solidFill>
              </a:rPr>
              <a:t>Average Porosity          : 17%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5287" y="3895427"/>
            <a:ext cx="2128713" cy="97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err="1" smtClean="0">
                <a:solidFill>
                  <a:schemeClr val="bg1"/>
                </a:solidFill>
              </a:rPr>
              <a:t>Volcaniclastic</a:t>
            </a:r>
            <a:r>
              <a:rPr lang="en-US" sz="1000" b="1" u="sng" dirty="0" smtClean="0">
                <a:solidFill>
                  <a:schemeClr val="bg1"/>
                </a:solidFill>
              </a:rPr>
              <a:t> sandstones :</a:t>
            </a:r>
          </a:p>
          <a:p>
            <a:pPr>
              <a:buFontTx/>
              <a:buChar char="-"/>
            </a:pP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Monocrystalline</a:t>
            </a:r>
            <a:r>
              <a:rPr lang="en-US" sz="800" dirty="0" smtClean="0">
                <a:solidFill>
                  <a:schemeClr val="bg1"/>
                </a:solidFill>
              </a:rPr>
              <a:t> quartz (average 33%)</a:t>
            </a:r>
          </a:p>
          <a:p>
            <a:pPr>
              <a:buFontTx/>
              <a:buChar char="-"/>
            </a:pP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 smtClean="0">
                <a:solidFill>
                  <a:schemeClr val="bg1"/>
                </a:solidFill>
              </a:rPr>
              <a:t>Lithic</a:t>
            </a:r>
            <a:r>
              <a:rPr lang="en-US" sz="800" dirty="0" smtClean="0">
                <a:solidFill>
                  <a:schemeClr val="bg1"/>
                </a:solidFill>
              </a:rPr>
              <a:t> fragments (average 28%)</a:t>
            </a:r>
          </a:p>
          <a:p>
            <a:pPr marL="53975" indent="-53975">
              <a:buFontTx/>
              <a:buChar char="-"/>
            </a:pPr>
            <a:r>
              <a:rPr lang="en-US" sz="800" dirty="0" smtClean="0">
                <a:solidFill>
                  <a:schemeClr val="bg1"/>
                </a:solidFill>
              </a:rPr>
              <a:t>Minor component include feldspar, mica,  </a:t>
            </a:r>
            <a:r>
              <a:rPr lang="en-US" sz="800" dirty="0" err="1" smtClean="0">
                <a:solidFill>
                  <a:schemeClr val="bg1"/>
                </a:solidFill>
              </a:rPr>
              <a:t>polycrystaline</a:t>
            </a:r>
            <a:r>
              <a:rPr lang="en-US" sz="800" dirty="0" smtClean="0">
                <a:solidFill>
                  <a:schemeClr val="bg1"/>
                </a:solidFill>
              </a:rPr>
              <a:t> quartz and heavy minerals</a:t>
            </a:r>
          </a:p>
          <a:p>
            <a:pPr marL="53975" indent="-53975">
              <a:buFontTx/>
              <a:buChar char="-"/>
            </a:pPr>
            <a:r>
              <a:rPr lang="en-US" sz="800" dirty="0" smtClean="0">
                <a:solidFill>
                  <a:schemeClr val="bg1"/>
                </a:solidFill>
              </a:rPr>
              <a:t>Reservoir quality is influenced predominantly  by compaction or by calcite cementation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671883" y="1023729"/>
            <a:ext cx="2964127" cy="2178246"/>
            <a:chOff x="5867258" y="1023729"/>
            <a:chExt cx="3051620" cy="2242542"/>
          </a:xfrm>
        </p:grpSpPr>
        <p:pic>
          <p:nvPicPr>
            <p:cNvPr id="24" name="Picture 23" descr="10SS159P4(SS)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9464" y="1023729"/>
              <a:ext cx="2931370" cy="205195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5" name="Straight Connector 24"/>
            <p:cNvCxnSpPr/>
            <p:nvPr/>
          </p:nvCxnSpPr>
          <p:spPr>
            <a:xfrm flipH="1" flipV="1">
              <a:off x="7885311" y="1747630"/>
              <a:ext cx="863600" cy="6821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7057995" y="1972602"/>
              <a:ext cx="448128" cy="466271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847537" y="2168543"/>
              <a:ext cx="248558" cy="2630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eft Brace 27"/>
            <p:cNvSpPr/>
            <p:nvPr/>
          </p:nvSpPr>
          <p:spPr>
            <a:xfrm rot="16200000">
              <a:off x="8122980" y="1852858"/>
              <a:ext cx="56242" cy="1257300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05908" y="2463596"/>
              <a:ext cx="10613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Quartz Sandstone</a:t>
              </a:r>
              <a:endParaRPr lang="en-US" sz="800" b="1" dirty="0"/>
            </a:p>
          </p:txBody>
        </p:sp>
        <p:sp>
          <p:nvSpPr>
            <p:cNvPr id="30" name="Left Brace 29"/>
            <p:cNvSpPr/>
            <p:nvPr/>
          </p:nvSpPr>
          <p:spPr>
            <a:xfrm rot="16200000">
              <a:off x="7272987" y="2268809"/>
              <a:ext cx="48986" cy="417287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2017" y="2454294"/>
              <a:ext cx="1061359" cy="314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Mudstone Carbonaceous</a:t>
              </a:r>
              <a:endParaRPr lang="en-US" sz="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67258" y="3067470"/>
              <a:ext cx="2065107" cy="19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err="1" smtClean="0">
                  <a:solidFill>
                    <a:srgbClr val="FFFF00"/>
                  </a:solidFill>
                </a:rPr>
                <a:t>Kalumpang</a:t>
              </a:r>
              <a:r>
                <a:rPr lang="en-US" sz="700" b="1" dirty="0" smtClean="0">
                  <a:solidFill>
                    <a:srgbClr val="FFFF00"/>
                  </a:solidFill>
                </a:rPr>
                <a:t> Formation outcrop (10SS195S1)</a:t>
              </a:r>
              <a:endParaRPr lang="en-US" sz="7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72284" y="2938376"/>
              <a:ext cx="1346594" cy="18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b="1" dirty="0" smtClean="0">
                  <a:solidFill>
                    <a:schemeClr val="bg1"/>
                  </a:solidFill>
                </a:rPr>
                <a:t>Photograph by Peter-Pieter 2010</a:t>
              </a:r>
              <a:endParaRPr lang="en-US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62000" y="7289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LG-1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9660" y="7289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KD-1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8130" y="6892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PETROLEUM SYSTEM - Reservoir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1" y="6510650"/>
            <a:ext cx="464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Miocene Reservoir Quality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7121" y="6536595"/>
            <a:ext cx="3624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Eocene Reservoir Quality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8260" y="755175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Outcrop Data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737027" y="4498285"/>
            <a:ext cx="2241550" cy="2000251"/>
            <a:chOff x="4498298" y="3888699"/>
            <a:chExt cx="2241550" cy="2000251"/>
          </a:xfrm>
        </p:grpSpPr>
        <p:sp>
          <p:nvSpPr>
            <p:cNvPr id="42" name="Freeform 41"/>
            <p:cNvSpPr/>
            <p:nvPr/>
          </p:nvSpPr>
          <p:spPr>
            <a:xfrm>
              <a:off x="4553262" y="3979889"/>
              <a:ext cx="2094876" cy="1806314"/>
            </a:xfrm>
            <a:custGeom>
              <a:avLst/>
              <a:gdLst>
                <a:gd name="connsiteX0" fmla="*/ 0 w 2094876"/>
                <a:gd name="connsiteY0" fmla="*/ 1806314 h 1806314"/>
                <a:gd name="connsiteX1" fmla="*/ 1034322 w 2094876"/>
                <a:gd name="connsiteY1" fmla="*/ 0 h 1806314"/>
                <a:gd name="connsiteX2" fmla="*/ 2094876 w 2094876"/>
                <a:gd name="connsiteY2" fmla="*/ 1802567 h 1806314"/>
                <a:gd name="connsiteX3" fmla="*/ 0 w 2094876"/>
                <a:gd name="connsiteY3" fmla="*/ 1806314 h 180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876" h="1806314">
                  <a:moveTo>
                    <a:pt x="0" y="1806314"/>
                  </a:moveTo>
                  <a:lnTo>
                    <a:pt x="1034322" y="0"/>
                  </a:lnTo>
                  <a:lnTo>
                    <a:pt x="2094876" y="1802567"/>
                  </a:lnTo>
                  <a:lnTo>
                    <a:pt x="0" y="180631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6350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052" name="Group 4"/>
            <p:cNvGrpSpPr>
              <a:grpSpLocks noChangeAspect="1"/>
            </p:cNvGrpSpPr>
            <p:nvPr/>
          </p:nvGrpSpPr>
          <p:grpSpPr bwMode="auto">
            <a:xfrm>
              <a:off x="4498298" y="3888699"/>
              <a:ext cx="2241550" cy="2000251"/>
              <a:chOff x="2016" y="2104"/>
              <a:chExt cx="1412" cy="1260"/>
            </a:xfrm>
          </p:grpSpPr>
          <p:sp>
            <p:nvSpPr>
              <p:cNvPr id="20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016" y="2112"/>
                <a:ext cx="1408" cy="1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 noEditPoints="1"/>
              </p:cNvSpPr>
              <p:nvPr/>
            </p:nvSpPr>
            <p:spPr bwMode="auto">
              <a:xfrm>
                <a:off x="2042" y="2161"/>
                <a:ext cx="1342" cy="1148"/>
              </a:xfrm>
              <a:custGeom>
                <a:avLst/>
                <a:gdLst/>
                <a:ahLst/>
                <a:cxnLst>
                  <a:cxn ang="0">
                    <a:pos x="8" y="2281"/>
                  </a:cxn>
                  <a:cxn ang="0">
                    <a:pos x="16" y="2277"/>
                  </a:cxn>
                  <a:cxn ang="0">
                    <a:pos x="2667" y="2277"/>
                  </a:cxn>
                  <a:cxn ang="0">
                    <a:pos x="2667" y="2296"/>
                  </a:cxn>
                  <a:cxn ang="0">
                    <a:pos x="16" y="2296"/>
                  </a:cxn>
                  <a:cxn ang="0">
                    <a:pos x="8" y="2281"/>
                  </a:cxn>
                  <a:cxn ang="0">
                    <a:pos x="16" y="2296"/>
                  </a:cxn>
                  <a:cxn ang="0">
                    <a:pos x="0" y="2296"/>
                  </a:cxn>
                  <a:cxn ang="0">
                    <a:pos x="8" y="2281"/>
                  </a:cxn>
                  <a:cxn ang="0">
                    <a:pos x="16" y="2296"/>
                  </a:cxn>
                  <a:cxn ang="0">
                    <a:pos x="1327" y="14"/>
                  </a:cxn>
                  <a:cxn ang="0">
                    <a:pos x="1327" y="23"/>
                  </a:cxn>
                  <a:cxn ang="0">
                    <a:pos x="23" y="2291"/>
                  </a:cxn>
                  <a:cxn ang="0">
                    <a:pos x="8" y="2281"/>
                  </a:cxn>
                  <a:cxn ang="0">
                    <a:pos x="1311" y="14"/>
                  </a:cxn>
                  <a:cxn ang="0">
                    <a:pos x="1327" y="14"/>
                  </a:cxn>
                  <a:cxn ang="0">
                    <a:pos x="1311" y="14"/>
                  </a:cxn>
                  <a:cxn ang="0">
                    <a:pos x="1320" y="0"/>
                  </a:cxn>
                  <a:cxn ang="0">
                    <a:pos x="1327" y="14"/>
                  </a:cxn>
                  <a:cxn ang="0">
                    <a:pos x="1311" y="14"/>
                  </a:cxn>
                  <a:cxn ang="0">
                    <a:pos x="2667" y="2296"/>
                  </a:cxn>
                  <a:cxn ang="0">
                    <a:pos x="2660" y="2291"/>
                  </a:cxn>
                  <a:cxn ang="0">
                    <a:pos x="1311" y="23"/>
                  </a:cxn>
                  <a:cxn ang="0">
                    <a:pos x="1327" y="14"/>
                  </a:cxn>
                  <a:cxn ang="0">
                    <a:pos x="2676" y="2281"/>
                  </a:cxn>
                  <a:cxn ang="0">
                    <a:pos x="2667" y="2296"/>
                  </a:cxn>
                  <a:cxn ang="0">
                    <a:pos x="2676" y="2281"/>
                  </a:cxn>
                  <a:cxn ang="0">
                    <a:pos x="2683" y="2296"/>
                  </a:cxn>
                  <a:cxn ang="0">
                    <a:pos x="2667" y="2296"/>
                  </a:cxn>
                  <a:cxn ang="0">
                    <a:pos x="2676" y="2281"/>
                  </a:cxn>
                </a:cxnLst>
                <a:rect l="0" t="0" r="r" b="b"/>
                <a:pathLst>
                  <a:path w="2683" h="2296">
                    <a:moveTo>
                      <a:pt x="8" y="2281"/>
                    </a:moveTo>
                    <a:lnTo>
                      <a:pt x="16" y="2277"/>
                    </a:lnTo>
                    <a:lnTo>
                      <a:pt x="2667" y="2277"/>
                    </a:lnTo>
                    <a:lnTo>
                      <a:pt x="2667" y="2296"/>
                    </a:lnTo>
                    <a:lnTo>
                      <a:pt x="16" y="2296"/>
                    </a:lnTo>
                    <a:lnTo>
                      <a:pt x="8" y="2281"/>
                    </a:lnTo>
                    <a:close/>
                    <a:moveTo>
                      <a:pt x="16" y="2296"/>
                    </a:moveTo>
                    <a:lnTo>
                      <a:pt x="0" y="2296"/>
                    </a:lnTo>
                    <a:lnTo>
                      <a:pt x="8" y="2281"/>
                    </a:lnTo>
                    <a:lnTo>
                      <a:pt x="16" y="2296"/>
                    </a:lnTo>
                    <a:close/>
                    <a:moveTo>
                      <a:pt x="1327" y="14"/>
                    </a:moveTo>
                    <a:lnTo>
                      <a:pt x="1327" y="23"/>
                    </a:lnTo>
                    <a:lnTo>
                      <a:pt x="23" y="2291"/>
                    </a:lnTo>
                    <a:lnTo>
                      <a:pt x="8" y="2281"/>
                    </a:lnTo>
                    <a:lnTo>
                      <a:pt x="1311" y="14"/>
                    </a:lnTo>
                    <a:lnTo>
                      <a:pt x="1327" y="14"/>
                    </a:lnTo>
                    <a:close/>
                    <a:moveTo>
                      <a:pt x="1311" y="14"/>
                    </a:moveTo>
                    <a:lnTo>
                      <a:pt x="1320" y="0"/>
                    </a:lnTo>
                    <a:lnTo>
                      <a:pt x="1327" y="14"/>
                    </a:lnTo>
                    <a:lnTo>
                      <a:pt x="1311" y="14"/>
                    </a:lnTo>
                    <a:close/>
                    <a:moveTo>
                      <a:pt x="2667" y="2296"/>
                    </a:moveTo>
                    <a:lnTo>
                      <a:pt x="2660" y="2291"/>
                    </a:lnTo>
                    <a:lnTo>
                      <a:pt x="1311" y="23"/>
                    </a:lnTo>
                    <a:lnTo>
                      <a:pt x="1327" y="14"/>
                    </a:lnTo>
                    <a:lnTo>
                      <a:pt x="2676" y="2281"/>
                    </a:lnTo>
                    <a:lnTo>
                      <a:pt x="2667" y="2296"/>
                    </a:lnTo>
                    <a:close/>
                    <a:moveTo>
                      <a:pt x="2676" y="2281"/>
                    </a:moveTo>
                    <a:lnTo>
                      <a:pt x="2683" y="2296"/>
                    </a:lnTo>
                    <a:lnTo>
                      <a:pt x="2667" y="2296"/>
                    </a:lnTo>
                    <a:lnTo>
                      <a:pt x="2676" y="228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386" y="2327"/>
                <a:ext cx="414" cy="979"/>
              </a:xfrm>
              <a:custGeom>
                <a:avLst/>
                <a:gdLst/>
                <a:ahLst/>
                <a:cxnLst>
                  <a:cxn ang="0">
                    <a:pos x="0" y="1952"/>
                  </a:cxn>
                  <a:cxn ang="0">
                    <a:pos x="820" y="0"/>
                  </a:cxn>
                  <a:cxn ang="0">
                    <a:pos x="830" y="4"/>
                  </a:cxn>
                  <a:cxn ang="0">
                    <a:pos x="12" y="1957"/>
                  </a:cxn>
                  <a:cxn ang="0">
                    <a:pos x="0" y="1952"/>
                  </a:cxn>
                </a:cxnLst>
                <a:rect l="0" t="0" r="r" b="b"/>
                <a:pathLst>
                  <a:path w="830" h="1957">
                    <a:moveTo>
                      <a:pt x="0" y="1952"/>
                    </a:moveTo>
                    <a:lnTo>
                      <a:pt x="820" y="0"/>
                    </a:lnTo>
                    <a:lnTo>
                      <a:pt x="830" y="4"/>
                    </a:lnTo>
                    <a:lnTo>
                      <a:pt x="12" y="1957"/>
                    </a:lnTo>
                    <a:lnTo>
                      <a:pt x="0" y="19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2607" y="2779"/>
                <a:ext cx="328" cy="168"/>
              </a:xfrm>
              <a:custGeom>
                <a:avLst/>
                <a:gdLst/>
                <a:ahLst/>
                <a:cxnLst>
                  <a:cxn ang="0">
                    <a:pos x="649" y="336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655" y="324"/>
                  </a:cxn>
                  <a:cxn ang="0">
                    <a:pos x="649" y="336"/>
                  </a:cxn>
                </a:cxnLst>
                <a:rect l="0" t="0" r="r" b="b"/>
                <a:pathLst>
                  <a:path w="655" h="336">
                    <a:moveTo>
                      <a:pt x="649" y="33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655" y="324"/>
                    </a:lnTo>
                    <a:lnTo>
                      <a:pt x="649" y="3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2693" y="2573"/>
                <a:ext cx="486" cy="729"/>
              </a:xfrm>
              <a:custGeom>
                <a:avLst/>
                <a:gdLst/>
                <a:ahLst/>
                <a:cxnLst>
                  <a:cxn ang="0">
                    <a:pos x="961" y="1457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971" y="1450"/>
                  </a:cxn>
                  <a:cxn ang="0">
                    <a:pos x="961" y="1457"/>
                  </a:cxn>
                </a:cxnLst>
                <a:rect l="0" t="0" r="r" b="b"/>
                <a:pathLst>
                  <a:path w="971" h="1457">
                    <a:moveTo>
                      <a:pt x="961" y="1457"/>
                    </a:moveTo>
                    <a:lnTo>
                      <a:pt x="0" y="7"/>
                    </a:lnTo>
                    <a:lnTo>
                      <a:pt x="10" y="0"/>
                    </a:lnTo>
                    <a:lnTo>
                      <a:pt x="971" y="1450"/>
                    </a:lnTo>
                    <a:lnTo>
                      <a:pt x="961" y="14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 noEditPoints="1"/>
              </p:cNvSpPr>
              <p:nvPr/>
            </p:nvSpPr>
            <p:spPr bwMode="auto">
              <a:xfrm>
                <a:off x="2569" y="2395"/>
                <a:ext cx="164" cy="70"/>
              </a:xfrm>
              <a:custGeom>
                <a:avLst/>
                <a:gdLst/>
                <a:ahLst/>
                <a:cxnLst>
                  <a:cxn ang="0">
                    <a:pos x="60" y="23"/>
                  </a:cxn>
                  <a:cxn ang="0">
                    <a:pos x="56" y="33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0" y="23"/>
                  </a:cxn>
                  <a:cxn ang="0">
                    <a:pos x="149" y="59"/>
                  </a:cxn>
                  <a:cxn ang="0">
                    <a:pos x="144" y="69"/>
                  </a:cxn>
                  <a:cxn ang="0">
                    <a:pos x="89" y="47"/>
                  </a:cxn>
                  <a:cxn ang="0">
                    <a:pos x="93" y="36"/>
                  </a:cxn>
                  <a:cxn ang="0">
                    <a:pos x="149" y="59"/>
                  </a:cxn>
                  <a:cxn ang="0">
                    <a:pos x="237" y="94"/>
                  </a:cxn>
                  <a:cxn ang="0">
                    <a:pos x="233" y="106"/>
                  </a:cxn>
                  <a:cxn ang="0">
                    <a:pos x="177" y="83"/>
                  </a:cxn>
                  <a:cxn ang="0">
                    <a:pos x="182" y="72"/>
                  </a:cxn>
                  <a:cxn ang="0">
                    <a:pos x="237" y="94"/>
                  </a:cxn>
                  <a:cxn ang="0">
                    <a:pos x="326" y="130"/>
                  </a:cxn>
                  <a:cxn ang="0">
                    <a:pos x="322" y="142"/>
                  </a:cxn>
                  <a:cxn ang="0">
                    <a:pos x="266" y="119"/>
                  </a:cxn>
                  <a:cxn ang="0">
                    <a:pos x="270" y="107"/>
                  </a:cxn>
                  <a:cxn ang="0">
                    <a:pos x="326" y="130"/>
                  </a:cxn>
                </a:cxnLst>
                <a:rect l="0" t="0" r="r" b="b"/>
                <a:pathLst>
                  <a:path w="326" h="142">
                    <a:moveTo>
                      <a:pt x="60" y="23"/>
                    </a:moveTo>
                    <a:lnTo>
                      <a:pt x="56" y="33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0" y="23"/>
                    </a:lnTo>
                    <a:close/>
                    <a:moveTo>
                      <a:pt x="149" y="59"/>
                    </a:moveTo>
                    <a:lnTo>
                      <a:pt x="144" y="69"/>
                    </a:lnTo>
                    <a:lnTo>
                      <a:pt x="89" y="47"/>
                    </a:lnTo>
                    <a:lnTo>
                      <a:pt x="93" y="36"/>
                    </a:lnTo>
                    <a:lnTo>
                      <a:pt x="149" y="59"/>
                    </a:lnTo>
                    <a:close/>
                    <a:moveTo>
                      <a:pt x="237" y="94"/>
                    </a:moveTo>
                    <a:lnTo>
                      <a:pt x="233" y="106"/>
                    </a:lnTo>
                    <a:lnTo>
                      <a:pt x="177" y="83"/>
                    </a:lnTo>
                    <a:lnTo>
                      <a:pt x="182" y="72"/>
                    </a:lnTo>
                    <a:lnTo>
                      <a:pt x="237" y="94"/>
                    </a:lnTo>
                    <a:close/>
                    <a:moveTo>
                      <a:pt x="326" y="130"/>
                    </a:moveTo>
                    <a:lnTo>
                      <a:pt x="322" y="142"/>
                    </a:lnTo>
                    <a:lnTo>
                      <a:pt x="266" y="119"/>
                    </a:lnTo>
                    <a:lnTo>
                      <a:pt x="270" y="107"/>
                    </a:lnTo>
                    <a:lnTo>
                      <a:pt x="326" y="1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 noEditPoints="1"/>
              </p:cNvSpPr>
              <p:nvPr/>
            </p:nvSpPr>
            <p:spPr bwMode="auto">
              <a:xfrm>
                <a:off x="2409" y="2675"/>
                <a:ext cx="198" cy="109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53" y="38"/>
                  </a:cxn>
                  <a:cxn ang="0">
                    <a:pos x="0" y="10"/>
                  </a:cxn>
                  <a:cxn ang="0">
                    <a:pos x="5" y="0"/>
                  </a:cxn>
                  <a:cxn ang="0">
                    <a:pos x="58" y="28"/>
                  </a:cxn>
                  <a:cxn ang="0">
                    <a:pos x="143" y="73"/>
                  </a:cxn>
                  <a:cxn ang="0">
                    <a:pos x="137" y="83"/>
                  </a:cxn>
                  <a:cxn ang="0">
                    <a:pos x="84" y="56"/>
                  </a:cxn>
                  <a:cxn ang="0">
                    <a:pos x="90" y="44"/>
                  </a:cxn>
                  <a:cxn ang="0">
                    <a:pos x="143" y="73"/>
                  </a:cxn>
                  <a:cxn ang="0">
                    <a:pos x="227" y="117"/>
                  </a:cxn>
                  <a:cxn ang="0">
                    <a:pos x="221" y="129"/>
                  </a:cxn>
                  <a:cxn ang="0">
                    <a:pos x="168" y="100"/>
                  </a:cxn>
                  <a:cxn ang="0">
                    <a:pos x="174" y="90"/>
                  </a:cxn>
                  <a:cxn ang="0">
                    <a:pos x="227" y="117"/>
                  </a:cxn>
                  <a:cxn ang="0">
                    <a:pos x="310" y="163"/>
                  </a:cxn>
                  <a:cxn ang="0">
                    <a:pos x="304" y="173"/>
                  </a:cxn>
                  <a:cxn ang="0">
                    <a:pos x="253" y="146"/>
                  </a:cxn>
                  <a:cxn ang="0">
                    <a:pos x="258" y="134"/>
                  </a:cxn>
                  <a:cxn ang="0">
                    <a:pos x="310" y="163"/>
                  </a:cxn>
                  <a:cxn ang="0">
                    <a:pos x="394" y="207"/>
                  </a:cxn>
                  <a:cxn ang="0">
                    <a:pos x="389" y="219"/>
                  </a:cxn>
                  <a:cxn ang="0">
                    <a:pos x="337" y="190"/>
                  </a:cxn>
                  <a:cxn ang="0">
                    <a:pos x="341" y="180"/>
                  </a:cxn>
                  <a:cxn ang="0">
                    <a:pos x="394" y="207"/>
                  </a:cxn>
                </a:cxnLst>
                <a:rect l="0" t="0" r="r" b="b"/>
                <a:pathLst>
                  <a:path w="394" h="219">
                    <a:moveTo>
                      <a:pt x="58" y="28"/>
                    </a:moveTo>
                    <a:lnTo>
                      <a:pt x="53" y="38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8" y="28"/>
                    </a:lnTo>
                    <a:close/>
                    <a:moveTo>
                      <a:pt x="143" y="73"/>
                    </a:moveTo>
                    <a:lnTo>
                      <a:pt x="137" y="83"/>
                    </a:lnTo>
                    <a:lnTo>
                      <a:pt x="84" y="56"/>
                    </a:lnTo>
                    <a:lnTo>
                      <a:pt x="90" y="44"/>
                    </a:lnTo>
                    <a:lnTo>
                      <a:pt x="143" y="73"/>
                    </a:lnTo>
                    <a:close/>
                    <a:moveTo>
                      <a:pt x="227" y="117"/>
                    </a:moveTo>
                    <a:lnTo>
                      <a:pt x="221" y="129"/>
                    </a:lnTo>
                    <a:lnTo>
                      <a:pt x="168" y="100"/>
                    </a:lnTo>
                    <a:lnTo>
                      <a:pt x="174" y="90"/>
                    </a:lnTo>
                    <a:lnTo>
                      <a:pt x="227" y="117"/>
                    </a:lnTo>
                    <a:close/>
                    <a:moveTo>
                      <a:pt x="310" y="163"/>
                    </a:moveTo>
                    <a:lnTo>
                      <a:pt x="304" y="173"/>
                    </a:lnTo>
                    <a:lnTo>
                      <a:pt x="253" y="146"/>
                    </a:lnTo>
                    <a:lnTo>
                      <a:pt x="258" y="134"/>
                    </a:lnTo>
                    <a:lnTo>
                      <a:pt x="310" y="163"/>
                    </a:lnTo>
                    <a:close/>
                    <a:moveTo>
                      <a:pt x="394" y="207"/>
                    </a:moveTo>
                    <a:lnTo>
                      <a:pt x="389" y="219"/>
                    </a:lnTo>
                    <a:lnTo>
                      <a:pt x="337" y="190"/>
                    </a:lnTo>
                    <a:lnTo>
                      <a:pt x="341" y="180"/>
                    </a:lnTo>
                    <a:lnTo>
                      <a:pt x="394" y="20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 noEditPoints="1"/>
              </p:cNvSpPr>
              <p:nvPr/>
            </p:nvSpPr>
            <p:spPr bwMode="auto">
              <a:xfrm>
                <a:off x="2794" y="2617"/>
                <a:ext cx="174" cy="107"/>
              </a:xfrm>
              <a:custGeom>
                <a:avLst/>
                <a:gdLst/>
                <a:ahLst/>
                <a:cxnLst>
                  <a:cxn ang="0">
                    <a:pos x="52" y="174"/>
                  </a:cxn>
                  <a:cxn ang="0">
                    <a:pos x="57" y="185"/>
                  </a:cxn>
                  <a:cxn ang="0">
                    <a:pos x="6" y="215"/>
                  </a:cxn>
                  <a:cxn ang="0">
                    <a:pos x="0" y="205"/>
                  </a:cxn>
                  <a:cxn ang="0">
                    <a:pos x="52" y="174"/>
                  </a:cxn>
                  <a:cxn ang="0">
                    <a:pos x="133" y="126"/>
                  </a:cxn>
                  <a:cxn ang="0">
                    <a:pos x="139" y="136"/>
                  </a:cxn>
                  <a:cxn ang="0">
                    <a:pos x="89" y="166"/>
                  </a:cxn>
                  <a:cxn ang="0">
                    <a:pos x="82" y="156"/>
                  </a:cxn>
                  <a:cxn ang="0">
                    <a:pos x="133" y="126"/>
                  </a:cxn>
                  <a:cxn ang="0">
                    <a:pos x="215" y="77"/>
                  </a:cxn>
                  <a:cxn ang="0">
                    <a:pos x="222" y="87"/>
                  </a:cxn>
                  <a:cxn ang="0">
                    <a:pos x="170" y="117"/>
                  </a:cxn>
                  <a:cxn ang="0">
                    <a:pos x="164" y="107"/>
                  </a:cxn>
                  <a:cxn ang="0">
                    <a:pos x="215" y="77"/>
                  </a:cxn>
                  <a:cxn ang="0">
                    <a:pos x="297" y="27"/>
                  </a:cxn>
                  <a:cxn ang="0">
                    <a:pos x="303" y="39"/>
                  </a:cxn>
                  <a:cxn ang="0">
                    <a:pos x="252" y="69"/>
                  </a:cxn>
                  <a:cxn ang="0">
                    <a:pos x="246" y="59"/>
                  </a:cxn>
                  <a:cxn ang="0">
                    <a:pos x="297" y="27"/>
                  </a:cxn>
                  <a:cxn ang="0">
                    <a:pos x="349" y="10"/>
                  </a:cxn>
                  <a:cxn ang="0">
                    <a:pos x="333" y="20"/>
                  </a:cxn>
                  <a:cxn ang="0">
                    <a:pos x="328" y="10"/>
                  </a:cxn>
                  <a:cxn ang="0">
                    <a:pos x="343" y="0"/>
                  </a:cxn>
                  <a:cxn ang="0">
                    <a:pos x="349" y="10"/>
                  </a:cxn>
                </a:cxnLst>
                <a:rect l="0" t="0" r="r" b="b"/>
                <a:pathLst>
                  <a:path w="349" h="215">
                    <a:moveTo>
                      <a:pt x="52" y="174"/>
                    </a:moveTo>
                    <a:lnTo>
                      <a:pt x="57" y="185"/>
                    </a:lnTo>
                    <a:lnTo>
                      <a:pt x="6" y="215"/>
                    </a:lnTo>
                    <a:lnTo>
                      <a:pt x="0" y="205"/>
                    </a:lnTo>
                    <a:lnTo>
                      <a:pt x="52" y="174"/>
                    </a:lnTo>
                    <a:close/>
                    <a:moveTo>
                      <a:pt x="133" y="126"/>
                    </a:moveTo>
                    <a:lnTo>
                      <a:pt x="139" y="136"/>
                    </a:lnTo>
                    <a:lnTo>
                      <a:pt x="89" y="166"/>
                    </a:lnTo>
                    <a:lnTo>
                      <a:pt x="82" y="156"/>
                    </a:lnTo>
                    <a:lnTo>
                      <a:pt x="133" y="126"/>
                    </a:lnTo>
                    <a:close/>
                    <a:moveTo>
                      <a:pt x="215" y="77"/>
                    </a:moveTo>
                    <a:lnTo>
                      <a:pt x="222" y="87"/>
                    </a:lnTo>
                    <a:lnTo>
                      <a:pt x="170" y="117"/>
                    </a:lnTo>
                    <a:lnTo>
                      <a:pt x="164" y="107"/>
                    </a:lnTo>
                    <a:lnTo>
                      <a:pt x="215" y="77"/>
                    </a:lnTo>
                    <a:close/>
                    <a:moveTo>
                      <a:pt x="297" y="27"/>
                    </a:moveTo>
                    <a:lnTo>
                      <a:pt x="303" y="39"/>
                    </a:lnTo>
                    <a:lnTo>
                      <a:pt x="252" y="69"/>
                    </a:lnTo>
                    <a:lnTo>
                      <a:pt x="246" y="59"/>
                    </a:lnTo>
                    <a:lnTo>
                      <a:pt x="297" y="27"/>
                    </a:lnTo>
                    <a:close/>
                    <a:moveTo>
                      <a:pt x="349" y="10"/>
                    </a:moveTo>
                    <a:lnTo>
                      <a:pt x="333" y="20"/>
                    </a:lnTo>
                    <a:lnTo>
                      <a:pt x="328" y="10"/>
                    </a:lnTo>
                    <a:lnTo>
                      <a:pt x="343" y="0"/>
                    </a:lnTo>
                    <a:lnTo>
                      <a:pt x="349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 noEditPoints="1"/>
              </p:cNvSpPr>
              <p:nvPr/>
            </p:nvSpPr>
            <p:spPr bwMode="auto">
              <a:xfrm>
                <a:off x="3046" y="3022"/>
                <a:ext cx="154" cy="88"/>
              </a:xfrm>
              <a:custGeom>
                <a:avLst/>
                <a:gdLst/>
                <a:ahLst/>
                <a:cxnLst>
                  <a:cxn ang="0">
                    <a:pos x="53" y="136"/>
                  </a:cxn>
                  <a:cxn ang="0">
                    <a:pos x="58" y="147"/>
                  </a:cxn>
                  <a:cxn ang="0">
                    <a:pos x="6" y="176"/>
                  </a:cxn>
                  <a:cxn ang="0">
                    <a:pos x="0" y="164"/>
                  </a:cxn>
                  <a:cxn ang="0">
                    <a:pos x="53" y="136"/>
                  </a:cxn>
                  <a:cxn ang="0">
                    <a:pos x="136" y="91"/>
                  </a:cxn>
                  <a:cxn ang="0">
                    <a:pos x="142" y="101"/>
                  </a:cxn>
                  <a:cxn ang="0">
                    <a:pos x="89" y="130"/>
                  </a:cxn>
                  <a:cxn ang="0">
                    <a:pos x="85" y="118"/>
                  </a:cxn>
                  <a:cxn ang="0">
                    <a:pos x="136" y="91"/>
                  </a:cxn>
                  <a:cxn ang="0">
                    <a:pos x="221" y="45"/>
                  </a:cxn>
                  <a:cxn ang="0">
                    <a:pos x="226" y="55"/>
                  </a:cxn>
                  <a:cxn ang="0">
                    <a:pos x="173" y="84"/>
                  </a:cxn>
                  <a:cxn ang="0">
                    <a:pos x="168" y="74"/>
                  </a:cxn>
                  <a:cxn ang="0">
                    <a:pos x="221" y="45"/>
                  </a:cxn>
                  <a:cxn ang="0">
                    <a:pos x="304" y="0"/>
                  </a:cxn>
                  <a:cxn ang="0">
                    <a:pos x="309" y="10"/>
                  </a:cxn>
                  <a:cxn ang="0">
                    <a:pos x="258" y="38"/>
                  </a:cxn>
                  <a:cxn ang="0">
                    <a:pos x="252" y="28"/>
                  </a:cxn>
                  <a:cxn ang="0">
                    <a:pos x="304" y="0"/>
                  </a:cxn>
                </a:cxnLst>
                <a:rect l="0" t="0" r="r" b="b"/>
                <a:pathLst>
                  <a:path w="309" h="176">
                    <a:moveTo>
                      <a:pt x="53" y="136"/>
                    </a:moveTo>
                    <a:lnTo>
                      <a:pt x="58" y="147"/>
                    </a:lnTo>
                    <a:lnTo>
                      <a:pt x="6" y="176"/>
                    </a:lnTo>
                    <a:lnTo>
                      <a:pt x="0" y="164"/>
                    </a:lnTo>
                    <a:lnTo>
                      <a:pt x="53" y="136"/>
                    </a:lnTo>
                    <a:close/>
                    <a:moveTo>
                      <a:pt x="136" y="91"/>
                    </a:moveTo>
                    <a:lnTo>
                      <a:pt x="142" y="101"/>
                    </a:lnTo>
                    <a:lnTo>
                      <a:pt x="89" y="130"/>
                    </a:lnTo>
                    <a:lnTo>
                      <a:pt x="85" y="118"/>
                    </a:lnTo>
                    <a:lnTo>
                      <a:pt x="136" y="91"/>
                    </a:lnTo>
                    <a:close/>
                    <a:moveTo>
                      <a:pt x="221" y="45"/>
                    </a:moveTo>
                    <a:lnTo>
                      <a:pt x="226" y="55"/>
                    </a:lnTo>
                    <a:lnTo>
                      <a:pt x="173" y="84"/>
                    </a:lnTo>
                    <a:lnTo>
                      <a:pt x="168" y="74"/>
                    </a:lnTo>
                    <a:lnTo>
                      <a:pt x="221" y="45"/>
                    </a:lnTo>
                    <a:close/>
                    <a:moveTo>
                      <a:pt x="304" y="0"/>
                    </a:moveTo>
                    <a:lnTo>
                      <a:pt x="309" y="10"/>
                    </a:lnTo>
                    <a:lnTo>
                      <a:pt x="258" y="38"/>
                    </a:lnTo>
                    <a:lnTo>
                      <a:pt x="252" y="28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 noEditPoints="1"/>
              </p:cNvSpPr>
              <p:nvPr/>
            </p:nvSpPr>
            <p:spPr bwMode="auto">
              <a:xfrm>
                <a:off x="2728" y="3195"/>
                <a:ext cx="378" cy="108"/>
              </a:xfrm>
              <a:custGeom>
                <a:avLst/>
                <a:gdLst/>
                <a:ahLst/>
                <a:cxnLst>
                  <a:cxn ang="0">
                    <a:pos x="58" y="189"/>
                  </a:cxn>
                  <a:cxn ang="0">
                    <a:pos x="61" y="200"/>
                  </a:cxn>
                  <a:cxn ang="0">
                    <a:pos x="3" y="216"/>
                  </a:cxn>
                  <a:cxn ang="0">
                    <a:pos x="0" y="204"/>
                  </a:cxn>
                  <a:cxn ang="0">
                    <a:pos x="58" y="189"/>
                  </a:cxn>
                  <a:cxn ang="0">
                    <a:pos x="149" y="164"/>
                  </a:cxn>
                  <a:cxn ang="0">
                    <a:pos x="153" y="176"/>
                  </a:cxn>
                  <a:cxn ang="0">
                    <a:pos x="95" y="192"/>
                  </a:cxn>
                  <a:cxn ang="0">
                    <a:pos x="92" y="180"/>
                  </a:cxn>
                  <a:cxn ang="0">
                    <a:pos x="149" y="164"/>
                  </a:cxn>
                  <a:cxn ang="0">
                    <a:pos x="242" y="139"/>
                  </a:cxn>
                  <a:cxn ang="0">
                    <a:pos x="245" y="150"/>
                  </a:cxn>
                  <a:cxn ang="0">
                    <a:pos x="188" y="166"/>
                  </a:cxn>
                  <a:cxn ang="0">
                    <a:pos x="185" y="154"/>
                  </a:cxn>
                  <a:cxn ang="0">
                    <a:pos x="242" y="139"/>
                  </a:cxn>
                  <a:cxn ang="0">
                    <a:pos x="334" y="114"/>
                  </a:cxn>
                  <a:cxn ang="0">
                    <a:pos x="337" y="126"/>
                  </a:cxn>
                  <a:cxn ang="0">
                    <a:pos x="279" y="141"/>
                  </a:cxn>
                  <a:cxn ang="0">
                    <a:pos x="276" y="130"/>
                  </a:cxn>
                  <a:cxn ang="0">
                    <a:pos x="334" y="114"/>
                  </a:cxn>
                  <a:cxn ang="0">
                    <a:pos x="427" y="89"/>
                  </a:cxn>
                  <a:cxn ang="0">
                    <a:pos x="429" y="100"/>
                  </a:cxn>
                  <a:cxn ang="0">
                    <a:pos x="372" y="116"/>
                  </a:cxn>
                  <a:cxn ang="0">
                    <a:pos x="368" y="104"/>
                  </a:cxn>
                  <a:cxn ang="0">
                    <a:pos x="427" y="89"/>
                  </a:cxn>
                  <a:cxn ang="0">
                    <a:pos x="518" y="64"/>
                  </a:cxn>
                  <a:cxn ang="0">
                    <a:pos x="521" y="76"/>
                  </a:cxn>
                  <a:cxn ang="0">
                    <a:pos x="464" y="91"/>
                  </a:cxn>
                  <a:cxn ang="0">
                    <a:pos x="461" y="80"/>
                  </a:cxn>
                  <a:cxn ang="0">
                    <a:pos x="518" y="64"/>
                  </a:cxn>
                  <a:cxn ang="0">
                    <a:pos x="610" y="38"/>
                  </a:cxn>
                  <a:cxn ang="0">
                    <a:pos x="613" y="50"/>
                  </a:cxn>
                  <a:cxn ang="0">
                    <a:pos x="555" y="66"/>
                  </a:cxn>
                  <a:cxn ang="0">
                    <a:pos x="552" y="54"/>
                  </a:cxn>
                  <a:cxn ang="0">
                    <a:pos x="610" y="38"/>
                  </a:cxn>
                  <a:cxn ang="0">
                    <a:pos x="703" y="14"/>
                  </a:cxn>
                  <a:cxn ang="0">
                    <a:pos x="706" y="26"/>
                  </a:cxn>
                  <a:cxn ang="0">
                    <a:pos x="648" y="41"/>
                  </a:cxn>
                  <a:cxn ang="0">
                    <a:pos x="644" y="30"/>
                  </a:cxn>
                  <a:cxn ang="0">
                    <a:pos x="703" y="14"/>
                  </a:cxn>
                  <a:cxn ang="0">
                    <a:pos x="756" y="11"/>
                  </a:cxn>
                  <a:cxn ang="0">
                    <a:pos x="740" y="16"/>
                  </a:cxn>
                  <a:cxn ang="0">
                    <a:pos x="737" y="4"/>
                  </a:cxn>
                  <a:cxn ang="0">
                    <a:pos x="753" y="0"/>
                  </a:cxn>
                  <a:cxn ang="0">
                    <a:pos x="756" y="11"/>
                  </a:cxn>
                </a:cxnLst>
                <a:rect l="0" t="0" r="r" b="b"/>
                <a:pathLst>
                  <a:path w="756" h="216">
                    <a:moveTo>
                      <a:pt x="58" y="189"/>
                    </a:moveTo>
                    <a:lnTo>
                      <a:pt x="61" y="200"/>
                    </a:lnTo>
                    <a:lnTo>
                      <a:pt x="3" y="216"/>
                    </a:lnTo>
                    <a:lnTo>
                      <a:pt x="0" y="204"/>
                    </a:lnTo>
                    <a:lnTo>
                      <a:pt x="58" y="189"/>
                    </a:lnTo>
                    <a:close/>
                    <a:moveTo>
                      <a:pt x="149" y="164"/>
                    </a:moveTo>
                    <a:lnTo>
                      <a:pt x="153" y="176"/>
                    </a:lnTo>
                    <a:lnTo>
                      <a:pt x="95" y="192"/>
                    </a:lnTo>
                    <a:lnTo>
                      <a:pt x="92" y="180"/>
                    </a:lnTo>
                    <a:lnTo>
                      <a:pt x="149" y="164"/>
                    </a:lnTo>
                    <a:close/>
                    <a:moveTo>
                      <a:pt x="242" y="139"/>
                    </a:moveTo>
                    <a:lnTo>
                      <a:pt x="245" y="150"/>
                    </a:lnTo>
                    <a:lnTo>
                      <a:pt x="188" y="166"/>
                    </a:lnTo>
                    <a:lnTo>
                      <a:pt x="185" y="154"/>
                    </a:lnTo>
                    <a:lnTo>
                      <a:pt x="242" y="139"/>
                    </a:lnTo>
                    <a:close/>
                    <a:moveTo>
                      <a:pt x="334" y="114"/>
                    </a:moveTo>
                    <a:lnTo>
                      <a:pt x="337" y="126"/>
                    </a:lnTo>
                    <a:lnTo>
                      <a:pt x="279" y="141"/>
                    </a:lnTo>
                    <a:lnTo>
                      <a:pt x="276" y="130"/>
                    </a:lnTo>
                    <a:lnTo>
                      <a:pt x="334" y="114"/>
                    </a:lnTo>
                    <a:close/>
                    <a:moveTo>
                      <a:pt x="427" y="89"/>
                    </a:moveTo>
                    <a:lnTo>
                      <a:pt x="429" y="100"/>
                    </a:lnTo>
                    <a:lnTo>
                      <a:pt x="372" y="116"/>
                    </a:lnTo>
                    <a:lnTo>
                      <a:pt x="368" y="104"/>
                    </a:lnTo>
                    <a:lnTo>
                      <a:pt x="427" y="89"/>
                    </a:lnTo>
                    <a:close/>
                    <a:moveTo>
                      <a:pt x="518" y="64"/>
                    </a:moveTo>
                    <a:lnTo>
                      <a:pt x="521" y="76"/>
                    </a:lnTo>
                    <a:lnTo>
                      <a:pt x="464" y="91"/>
                    </a:lnTo>
                    <a:lnTo>
                      <a:pt x="461" y="80"/>
                    </a:lnTo>
                    <a:lnTo>
                      <a:pt x="518" y="64"/>
                    </a:lnTo>
                    <a:close/>
                    <a:moveTo>
                      <a:pt x="610" y="38"/>
                    </a:moveTo>
                    <a:lnTo>
                      <a:pt x="613" y="50"/>
                    </a:lnTo>
                    <a:lnTo>
                      <a:pt x="555" y="66"/>
                    </a:lnTo>
                    <a:lnTo>
                      <a:pt x="552" y="54"/>
                    </a:lnTo>
                    <a:lnTo>
                      <a:pt x="610" y="38"/>
                    </a:lnTo>
                    <a:close/>
                    <a:moveTo>
                      <a:pt x="703" y="14"/>
                    </a:moveTo>
                    <a:lnTo>
                      <a:pt x="706" y="26"/>
                    </a:lnTo>
                    <a:lnTo>
                      <a:pt x="648" y="41"/>
                    </a:lnTo>
                    <a:lnTo>
                      <a:pt x="644" y="30"/>
                    </a:lnTo>
                    <a:lnTo>
                      <a:pt x="703" y="14"/>
                    </a:lnTo>
                    <a:close/>
                    <a:moveTo>
                      <a:pt x="756" y="11"/>
                    </a:moveTo>
                    <a:lnTo>
                      <a:pt x="740" y="16"/>
                    </a:lnTo>
                    <a:lnTo>
                      <a:pt x="737" y="4"/>
                    </a:lnTo>
                    <a:lnTo>
                      <a:pt x="753" y="0"/>
                    </a:lnTo>
                    <a:lnTo>
                      <a:pt x="756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 noEditPoints="1"/>
              </p:cNvSpPr>
              <p:nvPr/>
            </p:nvSpPr>
            <p:spPr bwMode="auto">
              <a:xfrm>
                <a:off x="2508" y="2942"/>
                <a:ext cx="433" cy="86"/>
              </a:xfrm>
              <a:custGeom>
                <a:avLst/>
                <a:gdLst/>
                <a:ahLst/>
                <a:cxnLst>
                  <a:cxn ang="0">
                    <a:pos x="59" y="149"/>
                  </a:cxn>
                  <a:cxn ang="0">
                    <a:pos x="61" y="161"/>
                  </a:cxn>
                  <a:cxn ang="0">
                    <a:pos x="3" y="172"/>
                  </a:cxn>
                  <a:cxn ang="0">
                    <a:pos x="0" y="161"/>
                  </a:cxn>
                  <a:cxn ang="0">
                    <a:pos x="59" y="149"/>
                  </a:cxn>
                  <a:cxn ang="0">
                    <a:pos x="153" y="132"/>
                  </a:cxn>
                  <a:cxn ang="0">
                    <a:pos x="154" y="143"/>
                  </a:cxn>
                  <a:cxn ang="0">
                    <a:pos x="96" y="155"/>
                  </a:cxn>
                  <a:cxn ang="0">
                    <a:pos x="94" y="143"/>
                  </a:cxn>
                  <a:cxn ang="0">
                    <a:pos x="153" y="132"/>
                  </a:cxn>
                  <a:cxn ang="0">
                    <a:pos x="246" y="115"/>
                  </a:cxn>
                  <a:cxn ang="0">
                    <a:pos x="249" y="126"/>
                  </a:cxn>
                  <a:cxn ang="0">
                    <a:pos x="190" y="138"/>
                  </a:cxn>
                  <a:cxn ang="0">
                    <a:pos x="187" y="125"/>
                  </a:cxn>
                  <a:cxn ang="0">
                    <a:pos x="246" y="115"/>
                  </a:cxn>
                  <a:cxn ang="0">
                    <a:pos x="340" y="98"/>
                  </a:cxn>
                  <a:cxn ang="0">
                    <a:pos x="342" y="109"/>
                  </a:cxn>
                  <a:cxn ang="0">
                    <a:pos x="283" y="119"/>
                  </a:cxn>
                  <a:cxn ang="0">
                    <a:pos x="282" y="108"/>
                  </a:cxn>
                  <a:cxn ang="0">
                    <a:pos x="340" y="98"/>
                  </a:cxn>
                  <a:cxn ang="0">
                    <a:pos x="435" y="79"/>
                  </a:cxn>
                  <a:cxn ang="0">
                    <a:pos x="436" y="92"/>
                  </a:cxn>
                  <a:cxn ang="0">
                    <a:pos x="378" y="102"/>
                  </a:cxn>
                  <a:cxn ang="0">
                    <a:pos x="376" y="91"/>
                  </a:cxn>
                  <a:cxn ang="0">
                    <a:pos x="435" y="79"/>
                  </a:cxn>
                  <a:cxn ang="0">
                    <a:pos x="528" y="62"/>
                  </a:cxn>
                  <a:cxn ang="0">
                    <a:pos x="531" y="73"/>
                  </a:cxn>
                  <a:cxn ang="0">
                    <a:pos x="472" y="85"/>
                  </a:cxn>
                  <a:cxn ang="0">
                    <a:pos x="469" y="73"/>
                  </a:cxn>
                  <a:cxn ang="0">
                    <a:pos x="528" y="62"/>
                  </a:cxn>
                  <a:cxn ang="0">
                    <a:pos x="622" y="45"/>
                  </a:cxn>
                  <a:cxn ang="0">
                    <a:pos x="624" y="56"/>
                  </a:cxn>
                  <a:cxn ang="0">
                    <a:pos x="565" y="68"/>
                  </a:cxn>
                  <a:cxn ang="0">
                    <a:pos x="563" y="56"/>
                  </a:cxn>
                  <a:cxn ang="0">
                    <a:pos x="622" y="45"/>
                  </a:cxn>
                  <a:cxn ang="0">
                    <a:pos x="715" y="28"/>
                  </a:cxn>
                  <a:cxn ang="0">
                    <a:pos x="718" y="39"/>
                  </a:cxn>
                  <a:cxn ang="0">
                    <a:pos x="659" y="51"/>
                  </a:cxn>
                  <a:cxn ang="0">
                    <a:pos x="656" y="39"/>
                  </a:cxn>
                  <a:cxn ang="0">
                    <a:pos x="715" y="28"/>
                  </a:cxn>
                  <a:cxn ang="0">
                    <a:pos x="809" y="10"/>
                  </a:cxn>
                  <a:cxn ang="0">
                    <a:pos x="811" y="22"/>
                  </a:cxn>
                  <a:cxn ang="0">
                    <a:pos x="752" y="33"/>
                  </a:cxn>
                  <a:cxn ang="0">
                    <a:pos x="751" y="20"/>
                  </a:cxn>
                  <a:cxn ang="0">
                    <a:pos x="809" y="10"/>
                  </a:cxn>
                  <a:cxn ang="0">
                    <a:pos x="865" y="12"/>
                  </a:cxn>
                  <a:cxn ang="0">
                    <a:pos x="847" y="15"/>
                  </a:cxn>
                  <a:cxn ang="0">
                    <a:pos x="845" y="3"/>
                  </a:cxn>
                  <a:cxn ang="0">
                    <a:pos x="864" y="0"/>
                  </a:cxn>
                  <a:cxn ang="0">
                    <a:pos x="865" y="12"/>
                  </a:cxn>
                </a:cxnLst>
                <a:rect l="0" t="0" r="r" b="b"/>
                <a:pathLst>
                  <a:path w="865" h="172">
                    <a:moveTo>
                      <a:pt x="59" y="149"/>
                    </a:moveTo>
                    <a:lnTo>
                      <a:pt x="61" y="161"/>
                    </a:lnTo>
                    <a:lnTo>
                      <a:pt x="3" y="172"/>
                    </a:lnTo>
                    <a:lnTo>
                      <a:pt x="0" y="161"/>
                    </a:lnTo>
                    <a:lnTo>
                      <a:pt x="59" y="149"/>
                    </a:lnTo>
                    <a:close/>
                    <a:moveTo>
                      <a:pt x="153" y="132"/>
                    </a:moveTo>
                    <a:lnTo>
                      <a:pt x="154" y="143"/>
                    </a:lnTo>
                    <a:lnTo>
                      <a:pt x="96" y="155"/>
                    </a:lnTo>
                    <a:lnTo>
                      <a:pt x="94" y="143"/>
                    </a:lnTo>
                    <a:lnTo>
                      <a:pt x="153" y="132"/>
                    </a:lnTo>
                    <a:close/>
                    <a:moveTo>
                      <a:pt x="246" y="115"/>
                    </a:moveTo>
                    <a:lnTo>
                      <a:pt x="249" y="126"/>
                    </a:lnTo>
                    <a:lnTo>
                      <a:pt x="190" y="138"/>
                    </a:lnTo>
                    <a:lnTo>
                      <a:pt x="187" y="125"/>
                    </a:lnTo>
                    <a:lnTo>
                      <a:pt x="246" y="115"/>
                    </a:lnTo>
                    <a:close/>
                    <a:moveTo>
                      <a:pt x="340" y="98"/>
                    </a:moveTo>
                    <a:lnTo>
                      <a:pt x="342" y="109"/>
                    </a:lnTo>
                    <a:lnTo>
                      <a:pt x="283" y="119"/>
                    </a:lnTo>
                    <a:lnTo>
                      <a:pt x="282" y="108"/>
                    </a:lnTo>
                    <a:lnTo>
                      <a:pt x="340" y="98"/>
                    </a:lnTo>
                    <a:close/>
                    <a:moveTo>
                      <a:pt x="435" y="79"/>
                    </a:moveTo>
                    <a:lnTo>
                      <a:pt x="436" y="92"/>
                    </a:lnTo>
                    <a:lnTo>
                      <a:pt x="378" y="102"/>
                    </a:lnTo>
                    <a:lnTo>
                      <a:pt x="376" y="91"/>
                    </a:lnTo>
                    <a:lnTo>
                      <a:pt x="435" y="79"/>
                    </a:lnTo>
                    <a:close/>
                    <a:moveTo>
                      <a:pt x="528" y="62"/>
                    </a:moveTo>
                    <a:lnTo>
                      <a:pt x="531" y="73"/>
                    </a:lnTo>
                    <a:lnTo>
                      <a:pt x="472" y="85"/>
                    </a:lnTo>
                    <a:lnTo>
                      <a:pt x="469" y="73"/>
                    </a:lnTo>
                    <a:lnTo>
                      <a:pt x="528" y="62"/>
                    </a:lnTo>
                    <a:close/>
                    <a:moveTo>
                      <a:pt x="622" y="45"/>
                    </a:moveTo>
                    <a:lnTo>
                      <a:pt x="624" y="56"/>
                    </a:lnTo>
                    <a:lnTo>
                      <a:pt x="565" y="68"/>
                    </a:lnTo>
                    <a:lnTo>
                      <a:pt x="563" y="56"/>
                    </a:lnTo>
                    <a:lnTo>
                      <a:pt x="622" y="45"/>
                    </a:lnTo>
                    <a:close/>
                    <a:moveTo>
                      <a:pt x="715" y="28"/>
                    </a:moveTo>
                    <a:lnTo>
                      <a:pt x="718" y="39"/>
                    </a:lnTo>
                    <a:lnTo>
                      <a:pt x="659" y="51"/>
                    </a:lnTo>
                    <a:lnTo>
                      <a:pt x="656" y="39"/>
                    </a:lnTo>
                    <a:lnTo>
                      <a:pt x="715" y="28"/>
                    </a:lnTo>
                    <a:close/>
                    <a:moveTo>
                      <a:pt x="809" y="10"/>
                    </a:moveTo>
                    <a:lnTo>
                      <a:pt x="811" y="22"/>
                    </a:lnTo>
                    <a:lnTo>
                      <a:pt x="752" y="33"/>
                    </a:lnTo>
                    <a:lnTo>
                      <a:pt x="751" y="20"/>
                    </a:lnTo>
                    <a:lnTo>
                      <a:pt x="809" y="10"/>
                    </a:lnTo>
                    <a:close/>
                    <a:moveTo>
                      <a:pt x="865" y="12"/>
                    </a:moveTo>
                    <a:lnTo>
                      <a:pt x="847" y="15"/>
                    </a:lnTo>
                    <a:lnTo>
                      <a:pt x="845" y="3"/>
                    </a:lnTo>
                    <a:lnTo>
                      <a:pt x="864" y="0"/>
                    </a:lnTo>
                    <a:lnTo>
                      <a:pt x="865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2651" y="2316"/>
                <a:ext cx="11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CRATON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2641" y="2343"/>
                <a:ext cx="130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INTERIOR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2493" y="2564"/>
                <a:ext cx="199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TRANSITIONAL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2497" y="2590"/>
                <a:ext cx="18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CONTINENTAL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2293" y="3006"/>
                <a:ext cx="148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BASEMENT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2317" y="3032"/>
                <a:ext cx="9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UPLIFT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2627" y="3127"/>
                <a:ext cx="250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TRANSITIONAL ARC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2584" y="2898"/>
                <a:ext cx="201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dirty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DISSECTED ARC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2916" y="3252"/>
                <a:ext cx="235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UNDISSECTED ARC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2680" y="2738"/>
                <a:ext cx="92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MIXED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2750" y="2532"/>
                <a:ext cx="159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QUARTZOSE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2758" y="2559"/>
                <a:ext cx="14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RECYCLED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2945" y="2904"/>
                <a:ext cx="199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TRANSITIONAL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2969" y="2930"/>
                <a:ext cx="14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RECYCLED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3172" y="3162"/>
                <a:ext cx="96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LITHIC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3148" y="3189"/>
                <a:ext cx="143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1F1A17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RECYCLED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2666" y="2104"/>
                <a:ext cx="7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Qm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2020" y="3303"/>
                <a:ext cx="2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F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3380" y="3306"/>
                <a:ext cx="4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Lt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2872" y="2612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1" y="6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6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6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1" y="6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6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2872" y="2612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1" y="6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6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6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1" y="6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6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2898" y="2608"/>
                <a:ext cx="19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7" y="19"/>
                  </a:cxn>
                  <a:cxn ang="0">
                    <a:pos x="34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8">
                    <a:moveTo>
                      <a:pt x="18" y="0"/>
                    </a:moveTo>
                    <a:lnTo>
                      <a:pt x="26" y="2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7" y="19"/>
                    </a:lnTo>
                    <a:lnTo>
                      <a:pt x="34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2898" y="2608"/>
                <a:ext cx="19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7" y="19"/>
                  </a:cxn>
                  <a:cxn ang="0">
                    <a:pos x="34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4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8">
                    <a:moveTo>
                      <a:pt x="18" y="0"/>
                    </a:moveTo>
                    <a:lnTo>
                      <a:pt x="26" y="2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7" y="19"/>
                    </a:lnTo>
                    <a:lnTo>
                      <a:pt x="34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2916" y="2621"/>
                <a:ext cx="18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3" y="4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3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2" y="35"/>
                  </a:cxn>
                  <a:cxn ang="0">
                    <a:pos x="6" y="31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3" y="4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2916" y="2621"/>
                <a:ext cx="18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3" y="4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3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2" y="35"/>
                  </a:cxn>
                  <a:cxn ang="0">
                    <a:pos x="6" y="31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3" y="4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2842" y="2709"/>
                <a:ext cx="19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1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1" y="31"/>
                  </a:cxn>
                  <a:cxn ang="0">
                    <a:pos x="26" y="35"/>
                  </a:cxn>
                  <a:cxn ang="0">
                    <a:pos x="18" y="37"/>
                  </a:cxn>
                  <a:cxn ang="0">
                    <a:pos x="11" y="35"/>
                  </a:cxn>
                  <a:cxn ang="0">
                    <a:pos x="4" y="31"/>
                  </a:cxn>
                  <a:cxn ang="0">
                    <a:pos x="1" y="25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4" y="5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1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18" y="37"/>
                    </a:lnTo>
                    <a:lnTo>
                      <a:pt x="11" y="35"/>
                    </a:lnTo>
                    <a:lnTo>
                      <a:pt x="4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2842" y="2709"/>
                <a:ext cx="19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1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1" y="31"/>
                  </a:cxn>
                  <a:cxn ang="0">
                    <a:pos x="26" y="35"/>
                  </a:cxn>
                  <a:cxn ang="0">
                    <a:pos x="18" y="37"/>
                  </a:cxn>
                  <a:cxn ang="0">
                    <a:pos x="11" y="35"/>
                  </a:cxn>
                  <a:cxn ang="0">
                    <a:pos x="4" y="31"/>
                  </a:cxn>
                  <a:cxn ang="0">
                    <a:pos x="1" y="25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4" y="5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1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18" y="37"/>
                    </a:lnTo>
                    <a:lnTo>
                      <a:pt x="11" y="35"/>
                    </a:lnTo>
                    <a:lnTo>
                      <a:pt x="4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4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2820" y="2775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7" y="19"/>
                  </a:cxn>
                  <a:cxn ang="0">
                    <a:pos x="34" y="26"/>
                  </a:cxn>
                  <a:cxn ang="0">
                    <a:pos x="31" y="33"/>
                  </a:cxn>
                  <a:cxn ang="0">
                    <a:pos x="25" y="36"/>
                  </a:cxn>
                  <a:cxn ang="0">
                    <a:pos x="18" y="37"/>
                  </a:cxn>
                  <a:cxn ang="0">
                    <a:pos x="10" y="36"/>
                  </a:cxn>
                  <a:cxn ang="0">
                    <a:pos x="4" y="33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5" y="2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7" y="19"/>
                    </a:lnTo>
                    <a:lnTo>
                      <a:pt x="34" y="26"/>
                    </a:lnTo>
                    <a:lnTo>
                      <a:pt x="31" y="33"/>
                    </a:lnTo>
                    <a:lnTo>
                      <a:pt x="25" y="36"/>
                    </a:lnTo>
                    <a:lnTo>
                      <a:pt x="18" y="37"/>
                    </a:lnTo>
                    <a:lnTo>
                      <a:pt x="10" y="36"/>
                    </a:lnTo>
                    <a:lnTo>
                      <a:pt x="4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2820" y="2775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2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7" y="19"/>
                  </a:cxn>
                  <a:cxn ang="0">
                    <a:pos x="34" y="26"/>
                  </a:cxn>
                  <a:cxn ang="0">
                    <a:pos x="31" y="33"/>
                  </a:cxn>
                  <a:cxn ang="0">
                    <a:pos x="25" y="36"/>
                  </a:cxn>
                  <a:cxn ang="0">
                    <a:pos x="18" y="37"/>
                  </a:cxn>
                  <a:cxn ang="0">
                    <a:pos x="10" y="36"/>
                  </a:cxn>
                  <a:cxn ang="0">
                    <a:pos x="4" y="33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5" y="2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7" y="19"/>
                    </a:lnTo>
                    <a:lnTo>
                      <a:pt x="34" y="26"/>
                    </a:lnTo>
                    <a:lnTo>
                      <a:pt x="31" y="33"/>
                    </a:lnTo>
                    <a:lnTo>
                      <a:pt x="25" y="36"/>
                    </a:lnTo>
                    <a:lnTo>
                      <a:pt x="18" y="37"/>
                    </a:lnTo>
                    <a:lnTo>
                      <a:pt x="10" y="36"/>
                    </a:lnTo>
                    <a:lnTo>
                      <a:pt x="4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2820" y="2794"/>
                <a:ext cx="19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2"/>
                  </a:cxn>
                  <a:cxn ang="0">
                    <a:pos x="31" y="6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1" y="36"/>
                  </a:cxn>
                  <a:cxn ang="0">
                    <a:pos x="4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4" y="6"/>
                  </a:cxn>
                  <a:cxn ang="0">
                    <a:pos x="11" y="2"/>
                  </a:cxn>
                  <a:cxn ang="0">
                    <a:pos x="19" y="0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lnTo>
                      <a:pt x="26" y="2"/>
                    </a:lnTo>
                    <a:lnTo>
                      <a:pt x="31" y="6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1" y="36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1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2820" y="2794"/>
                <a:ext cx="19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2"/>
                  </a:cxn>
                  <a:cxn ang="0">
                    <a:pos x="31" y="6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1" y="36"/>
                  </a:cxn>
                  <a:cxn ang="0">
                    <a:pos x="4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4" y="6"/>
                  </a:cxn>
                  <a:cxn ang="0">
                    <a:pos x="11" y="2"/>
                  </a:cxn>
                  <a:cxn ang="0">
                    <a:pos x="19" y="0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lnTo>
                      <a:pt x="26" y="2"/>
                    </a:lnTo>
                    <a:lnTo>
                      <a:pt x="31" y="6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1" y="36"/>
                    </a:lnTo>
                    <a:lnTo>
                      <a:pt x="4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4" y="6"/>
                    </a:lnTo>
                    <a:lnTo>
                      <a:pt x="11" y="2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2825" y="2942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5" y="11"/>
                  </a:cxn>
                  <a:cxn ang="0">
                    <a:pos x="37" y="18"/>
                  </a:cxn>
                  <a:cxn ang="0">
                    <a:pos x="35" y="26"/>
                  </a:cxn>
                  <a:cxn ang="0">
                    <a:pos x="31" y="31"/>
                  </a:cxn>
                  <a:cxn ang="0">
                    <a:pos x="25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5" y="31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1"/>
                    </a:lnTo>
                    <a:lnTo>
                      <a:pt x="37" y="18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25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2825" y="2942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5" y="11"/>
                  </a:cxn>
                  <a:cxn ang="0">
                    <a:pos x="37" y="18"/>
                  </a:cxn>
                  <a:cxn ang="0">
                    <a:pos x="35" y="26"/>
                  </a:cxn>
                  <a:cxn ang="0">
                    <a:pos x="31" y="31"/>
                  </a:cxn>
                  <a:cxn ang="0">
                    <a:pos x="25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5" y="31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1"/>
                    </a:lnTo>
                    <a:lnTo>
                      <a:pt x="37" y="18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25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2878" y="2905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2" y="6"/>
                  </a:cxn>
                  <a:cxn ang="0">
                    <a:pos x="35" y="12"/>
                  </a:cxn>
                  <a:cxn ang="0">
                    <a:pos x="36" y="19"/>
                  </a:cxn>
                  <a:cxn ang="0">
                    <a:pos x="35" y="26"/>
                  </a:cxn>
                  <a:cxn ang="0">
                    <a:pos x="32" y="32"/>
                  </a:cxn>
                  <a:cxn ang="0">
                    <a:pos x="26" y="36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5" y="32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5" y="6"/>
                  </a:cxn>
                  <a:cxn ang="0">
                    <a:pos x="10" y="2"/>
                  </a:cxn>
                  <a:cxn ang="0">
                    <a:pos x="18" y="0"/>
                  </a:cxn>
                </a:cxnLst>
                <a:rect l="0" t="0" r="r" b="b"/>
                <a:pathLst>
                  <a:path w="36" h="38">
                    <a:moveTo>
                      <a:pt x="18" y="0"/>
                    </a:moveTo>
                    <a:lnTo>
                      <a:pt x="26" y="2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5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2878" y="2905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2" y="6"/>
                  </a:cxn>
                  <a:cxn ang="0">
                    <a:pos x="35" y="12"/>
                  </a:cxn>
                  <a:cxn ang="0">
                    <a:pos x="36" y="19"/>
                  </a:cxn>
                  <a:cxn ang="0">
                    <a:pos x="35" y="26"/>
                  </a:cxn>
                  <a:cxn ang="0">
                    <a:pos x="32" y="32"/>
                  </a:cxn>
                  <a:cxn ang="0">
                    <a:pos x="26" y="36"/>
                  </a:cxn>
                  <a:cxn ang="0">
                    <a:pos x="18" y="38"/>
                  </a:cxn>
                  <a:cxn ang="0">
                    <a:pos x="10" y="36"/>
                  </a:cxn>
                  <a:cxn ang="0">
                    <a:pos x="5" y="32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5" y="6"/>
                  </a:cxn>
                  <a:cxn ang="0">
                    <a:pos x="10" y="2"/>
                  </a:cxn>
                  <a:cxn ang="0">
                    <a:pos x="18" y="0"/>
                  </a:cxn>
                </a:cxnLst>
                <a:rect l="0" t="0" r="r" b="b"/>
                <a:pathLst>
                  <a:path w="36" h="38">
                    <a:moveTo>
                      <a:pt x="18" y="0"/>
                    </a:moveTo>
                    <a:lnTo>
                      <a:pt x="26" y="2"/>
                    </a:lnTo>
                    <a:lnTo>
                      <a:pt x="32" y="6"/>
                    </a:lnTo>
                    <a:lnTo>
                      <a:pt x="35" y="12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2" y="32"/>
                    </a:lnTo>
                    <a:lnTo>
                      <a:pt x="26" y="36"/>
                    </a:lnTo>
                    <a:lnTo>
                      <a:pt x="18" y="38"/>
                    </a:lnTo>
                    <a:lnTo>
                      <a:pt x="10" y="36"/>
                    </a:lnTo>
                    <a:lnTo>
                      <a:pt x="5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2908" y="2811"/>
                <a:ext cx="18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5"/>
                  </a:cxn>
                  <a:cxn ang="0">
                    <a:pos x="36" y="11"/>
                  </a:cxn>
                  <a:cxn ang="0">
                    <a:pos x="38" y="18"/>
                  </a:cxn>
                  <a:cxn ang="0">
                    <a:pos x="36" y="25"/>
                  </a:cxn>
                  <a:cxn ang="0">
                    <a:pos x="32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2" y="35"/>
                  </a:cxn>
                  <a:cxn ang="0">
                    <a:pos x="6" y="31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5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5"/>
                    </a:lnTo>
                    <a:lnTo>
                      <a:pt x="36" y="11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2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2908" y="2811"/>
                <a:ext cx="18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5"/>
                  </a:cxn>
                  <a:cxn ang="0">
                    <a:pos x="36" y="11"/>
                  </a:cxn>
                  <a:cxn ang="0">
                    <a:pos x="38" y="18"/>
                  </a:cxn>
                  <a:cxn ang="0">
                    <a:pos x="36" y="25"/>
                  </a:cxn>
                  <a:cxn ang="0">
                    <a:pos x="32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2" y="35"/>
                  </a:cxn>
                  <a:cxn ang="0">
                    <a:pos x="6" y="31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5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5"/>
                    </a:lnTo>
                    <a:lnTo>
                      <a:pt x="36" y="11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2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044" y="2875"/>
                <a:ext cx="18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2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2" y="36"/>
                  </a:cxn>
                  <a:cxn ang="0">
                    <a:pos x="6" y="33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19" y="0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2" y="36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3044" y="2875"/>
                <a:ext cx="18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2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2" y="36"/>
                  </a:cxn>
                  <a:cxn ang="0">
                    <a:pos x="6" y="33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2"/>
                  </a:cxn>
                  <a:cxn ang="0">
                    <a:pos x="6" y="6"/>
                  </a:cxn>
                  <a:cxn ang="0">
                    <a:pos x="12" y="2"/>
                  </a:cxn>
                  <a:cxn ang="0">
                    <a:pos x="19" y="0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lnTo>
                      <a:pt x="26" y="2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2" y="36"/>
                    </a:lnTo>
                    <a:lnTo>
                      <a:pt x="6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2868" y="2791"/>
                <a:ext cx="19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1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1" y="31"/>
                  </a:cxn>
                  <a:cxn ang="0">
                    <a:pos x="26" y="35"/>
                  </a:cxn>
                  <a:cxn ang="0">
                    <a:pos x="18" y="37"/>
                  </a:cxn>
                  <a:cxn ang="0">
                    <a:pos x="11" y="35"/>
                  </a:cxn>
                  <a:cxn ang="0">
                    <a:pos x="5" y="31"/>
                  </a:cxn>
                  <a:cxn ang="0">
                    <a:pos x="1" y="25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1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18" y="37"/>
                    </a:lnTo>
                    <a:lnTo>
                      <a:pt x="11" y="35"/>
                    </a:lnTo>
                    <a:lnTo>
                      <a:pt x="5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2868" y="2791"/>
                <a:ext cx="19" cy="1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1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1" y="31"/>
                  </a:cxn>
                  <a:cxn ang="0">
                    <a:pos x="26" y="35"/>
                  </a:cxn>
                  <a:cxn ang="0">
                    <a:pos x="18" y="37"/>
                  </a:cxn>
                  <a:cxn ang="0">
                    <a:pos x="11" y="35"/>
                  </a:cxn>
                  <a:cxn ang="0">
                    <a:pos x="5" y="31"/>
                  </a:cxn>
                  <a:cxn ang="0">
                    <a:pos x="1" y="25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1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18" y="37"/>
                    </a:lnTo>
                    <a:lnTo>
                      <a:pt x="11" y="35"/>
                    </a:lnTo>
                    <a:lnTo>
                      <a:pt x="5" y="31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2853" y="2779"/>
                <a:ext cx="18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4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2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2" y="35"/>
                  </a:cxn>
                  <a:cxn ang="0">
                    <a:pos x="6" y="31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2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2853" y="2779"/>
                <a:ext cx="18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4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5"/>
                  </a:cxn>
                  <a:cxn ang="0">
                    <a:pos x="32" y="31"/>
                  </a:cxn>
                  <a:cxn ang="0">
                    <a:pos x="26" y="35"/>
                  </a:cxn>
                  <a:cxn ang="0">
                    <a:pos x="19" y="37"/>
                  </a:cxn>
                  <a:cxn ang="0">
                    <a:pos x="12" y="35"/>
                  </a:cxn>
                  <a:cxn ang="0">
                    <a:pos x="6" y="31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5"/>
                    </a:lnTo>
                    <a:lnTo>
                      <a:pt x="32" y="31"/>
                    </a:lnTo>
                    <a:lnTo>
                      <a:pt x="26" y="35"/>
                    </a:lnTo>
                    <a:lnTo>
                      <a:pt x="19" y="37"/>
                    </a:lnTo>
                    <a:lnTo>
                      <a:pt x="12" y="35"/>
                    </a:lnTo>
                    <a:lnTo>
                      <a:pt x="6" y="31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2812" y="2825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1" y="6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2"/>
                    </a:lnTo>
                    <a:lnTo>
                      <a:pt x="31" y="6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2812" y="2825"/>
                <a:ext cx="18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1" y="6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2"/>
                    </a:lnTo>
                    <a:lnTo>
                      <a:pt x="31" y="6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3029" y="2861"/>
                <a:ext cx="18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4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6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2" y="36"/>
                  </a:cxn>
                  <a:cxn ang="0">
                    <a:pos x="6" y="31"/>
                  </a:cxn>
                  <a:cxn ang="0">
                    <a:pos x="2" y="2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6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3029" y="2861"/>
                <a:ext cx="18" cy="1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4"/>
                  </a:cxn>
                  <a:cxn ang="0">
                    <a:pos x="36" y="11"/>
                  </a:cxn>
                  <a:cxn ang="0">
                    <a:pos x="37" y="18"/>
                  </a:cxn>
                  <a:cxn ang="0">
                    <a:pos x="36" y="26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2" y="36"/>
                  </a:cxn>
                  <a:cxn ang="0">
                    <a:pos x="6" y="31"/>
                  </a:cxn>
                  <a:cxn ang="0">
                    <a:pos x="2" y="26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6" y="4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4"/>
                    </a:lnTo>
                    <a:lnTo>
                      <a:pt x="36" y="11"/>
                    </a:lnTo>
                    <a:lnTo>
                      <a:pt x="37" y="18"/>
                    </a:lnTo>
                    <a:lnTo>
                      <a:pt x="36" y="26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3027" y="2823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2" y="36"/>
                  </a:cxn>
                  <a:cxn ang="0">
                    <a:pos x="6" y="31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6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3027" y="2823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2" y="36"/>
                  </a:cxn>
                  <a:cxn ang="0">
                    <a:pos x="6" y="31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6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7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3082" y="2869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8" y="19"/>
                  </a:cxn>
                  <a:cxn ang="0">
                    <a:pos x="36" y="26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2" y="36"/>
                  </a:cxn>
                  <a:cxn ang="0">
                    <a:pos x="6" y="31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6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8" y="19"/>
                    </a:lnTo>
                    <a:lnTo>
                      <a:pt x="36" y="26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3082" y="2869"/>
                <a:ext cx="19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8" y="19"/>
                  </a:cxn>
                  <a:cxn ang="0">
                    <a:pos x="36" y="26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2" y="36"/>
                  </a:cxn>
                  <a:cxn ang="0">
                    <a:pos x="6" y="31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6" y="6"/>
                  </a:cxn>
                  <a:cxn ang="0">
                    <a:pos x="12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8" y="19"/>
                    </a:lnTo>
                    <a:lnTo>
                      <a:pt x="36" y="26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3011" y="2780"/>
                <a:ext cx="19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6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6" y="4"/>
                  </a:cxn>
                  <a:cxn ang="0">
                    <a:pos x="11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4"/>
                    </a:lnTo>
                    <a:lnTo>
                      <a:pt x="11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3011" y="2780"/>
                <a:ext cx="19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2"/>
                  </a:cxn>
                  <a:cxn ang="0">
                    <a:pos x="31" y="4"/>
                  </a:cxn>
                  <a:cxn ang="0">
                    <a:pos x="36" y="12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6" y="32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6" y="4"/>
                  </a:cxn>
                  <a:cxn ang="0">
                    <a:pos x="11" y="2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6" y="2"/>
                    </a:lnTo>
                    <a:lnTo>
                      <a:pt x="31" y="4"/>
                    </a:lnTo>
                    <a:lnTo>
                      <a:pt x="36" y="12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4"/>
                    </a:lnTo>
                    <a:lnTo>
                      <a:pt x="11" y="2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3039" y="2768"/>
                <a:ext cx="19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5" y="11"/>
                  </a:cxn>
                  <a:cxn ang="0">
                    <a:pos x="37" y="18"/>
                  </a:cxn>
                  <a:cxn ang="0">
                    <a:pos x="35" y="26"/>
                  </a:cxn>
                  <a:cxn ang="0">
                    <a:pos x="31" y="31"/>
                  </a:cxn>
                  <a:cxn ang="0">
                    <a:pos x="25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5" y="31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1"/>
                    </a:lnTo>
                    <a:lnTo>
                      <a:pt x="37" y="18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25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039" y="2768"/>
                <a:ext cx="19" cy="1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5" y="11"/>
                  </a:cxn>
                  <a:cxn ang="0">
                    <a:pos x="37" y="18"/>
                  </a:cxn>
                  <a:cxn ang="0">
                    <a:pos x="35" y="26"/>
                  </a:cxn>
                  <a:cxn ang="0">
                    <a:pos x="31" y="31"/>
                  </a:cxn>
                  <a:cxn ang="0">
                    <a:pos x="25" y="36"/>
                  </a:cxn>
                  <a:cxn ang="0">
                    <a:pos x="18" y="37"/>
                  </a:cxn>
                  <a:cxn ang="0">
                    <a:pos x="11" y="36"/>
                  </a:cxn>
                  <a:cxn ang="0">
                    <a:pos x="5" y="31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</a:cxnLst>
                <a:rect l="0" t="0" r="r" b="b"/>
                <a:pathLst>
                  <a:path w="37" h="37">
                    <a:moveTo>
                      <a:pt x="18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1"/>
                    </a:lnTo>
                    <a:lnTo>
                      <a:pt x="37" y="18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25" y="36"/>
                    </a:lnTo>
                    <a:lnTo>
                      <a:pt x="18" y="37"/>
                    </a:lnTo>
                    <a:lnTo>
                      <a:pt x="11" y="36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Rectangle 70"/>
              <p:cNvSpPr>
                <a:spLocks noChangeArrowheads="1"/>
              </p:cNvSpPr>
              <p:nvPr/>
            </p:nvSpPr>
            <p:spPr bwMode="auto">
              <a:xfrm>
                <a:off x="2944" y="3316"/>
                <a:ext cx="424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rPr>
                  <a:t>(after Dickinson et al, 1983)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13" name="Picture 112" descr="tIKE-1.JPG"/>
          <p:cNvPicPr>
            <a:picLocks noChangeAspect="1"/>
          </p:cNvPicPr>
          <p:nvPr/>
        </p:nvPicPr>
        <p:blipFill>
          <a:blip r:embed="rId5" cstate="print"/>
          <a:srcRect r="56584"/>
          <a:stretch>
            <a:fillRect/>
          </a:stretch>
        </p:blipFill>
        <p:spPr>
          <a:xfrm>
            <a:off x="3565776" y="951523"/>
            <a:ext cx="1021862" cy="5543062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3718170" y="73074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Tike-1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124" name="Group 76"/>
          <p:cNvGrpSpPr>
            <a:grpSpLocks noChangeAspect="1"/>
          </p:cNvGrpSpPr>
          <p:nvPr/>
        </p:nvGrpSpPr>
        <p:grpSpPr bwMode="auto">
          <a:xfrm>
            <a:off x="4497764" y="4614930"/>
            <a:ext cx="1705696" cy="899829"/>
            <a:chOff x="2328" y="1878"/>
            <a:chExt cx="1104" cy="567"/>
          </a:xfrm>
        </p:grpSpPr>
        <p:sp>
          <p:nvSpPr>
            <p:cNvPr id="2123" name="AutoShape 75"/>
            <p:cNvSpPr>
              <a:spLocks noChangeAspect="1" noChangeArrowheads="1" noTextEdit="1"/>
            </p:cNvSpPr>
            <p:nvPr/>
          </p:nvSpPr>
          <p:spPr bwMode="auto">
            <a:xfrm>
              <a:off x="2328" y="1878"/>
              <a:ext cx="1104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>
                <a:solidFill>
                  <a:schemeClr val="bg1"/>
                </a:solidFill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340" y="1890"/>
              <a:ext cx="1074" cy="54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>
                <a:solidFill>
                  <a:schemeClr val="bg1"/>
                </a:solidFill>
              </a:endParaRPr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2406" y="1944"/>
              <a:ext cx="67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SWC  Analysis at 6890-6951 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2406" y="2010"/>
              <a:ext cx="30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(15 Samples)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2406" y="2076"/>
              <a:ext cx="55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Range </a:t>
              </a:r>
              <a:r>
                <a:rPr kumimoji="0" lang="en-US" sz="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Por</a:t>
              </a: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   : 4.9 - 18.2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2406" y="2142"/>
              <a:ext cx="49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Average </a:t>
              </a:r>
              <a:r>
                <a:rPr kumimoji="0" lang="en-US" sz="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Por</a:t>
              </a:r>
              <a:r>
                <a:rPr kumimoji="0" lang="en-US" sz="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  : 14.3%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2406" y="2208"/>
              <a:ext cx="81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Range Permeability : 0.04 - 7.5 mD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2406" y="2280"/>
              <a:ext cx="5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Permeability  : 2.24 mD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2406" y="2003"/>
              <a:ext cx="720" cy="1"/>
            </a:xfrm>
            <a:prstGeom prst="rect">
              <a:avLst/>
            </a:prstGeom>
            <a:solidFill>
              <a:srgbClr val="2E2C2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460" y="905120"/>
            <a:ext cx="8305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TRAP</a:t>
            </a:r>
          </a:p>
          <a:p>
            <a:pPr marL="457200"/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Thrust bounded fold closures within the </a:t>
            </a:r>
            <a:r>
              <a:rPr lang="en-US" sz="23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</a:t>
            </a: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ertiary sequence</a:t>
            </a:r>
          </a:p>
          <a:p>
            <a:pPr marL="457200"/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SEAL</a:t>
            </a:r>
          </a:p>
          <a:p>
            <a:pPr marL="457200"/>
            <a:r>
              <a:rPr lang="en-US" sz="23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Syn</a:t>
            </a:r>
            <a:r>
              <a:rPr lang="en-US" sz="23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-rift intra-formational shales within Eocene section and post-rift regional shales of the Late Eocene – Mio Pliocene</a:t>
            </a:r>
          </a:p>
          <a:p>
            <a:pPr marL="457200"/>
            <a:endParaRPr lang="en-US" sz="23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457200"/>
            <a:endParaRPr lang="en-US" sz="23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30" y="8391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PETROLEUM SYSTEM – Trap &amp; seal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Picture 6" descr="Trap &amp; S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877" y="3210862"/>
            <a:ext cx="7979508" cy="330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Petroleum Type 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55" y="1281735"/>
            <a:ext cx="8680938" cy="4628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2145" y="605185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Play Type </a:t>
            </a:r>
            <a:endParaRPr lang="en-US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66400" y="3554072"/>
            <a:ext cx="848073" cy="1131887"/>
            <a:chOff x="6399417" y="304800"/>
            <a:chExt cx="848073" cy="1131887"/>
          </a:xfrm>
        </p:grpSpPr>
        <p:grpSp>
          <p:nvGrpSpPr>
            <p:cNvPr id="10" name="Group 9"/>
            <p:cNvGrpSpPr/>
            <p:nvPr/>
          </p:nvGrpSpPr>
          <p:grpSpPr>
            <a:xfrm>
              <a:off x="6400800" y="304800"/>
              <a:ext cx="777476" cy="1131887"/>
              <a:chOff x="8183867" y="2851944"/>
              <a:chExt cx="777476" cy="1131887"/>
            </a:xfrm>
          </p:grpSpPr>
          <p:pic>
            <p:nvPicPr>
              <p:cNvPr id="4" name="Picture 4" descr="Geology encl 15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83867" y="2851944"/>
                <a:ext cx="777476" cy="1131887"/>
              </a:xfrm>
              <a:prstGeom prst="rect">
                <a:avLst/>
              </a:prstGeom>
              <a:noFill/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8334375" y="3355181"/>
                <a:ext cx="347663" cy="976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8696325" y="3374231"/>
                <a:ext cx="176213" cy="666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 rot="934560">
              <a:off x="6399417" y="728748"/>
              <a:ext cx="381000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smtClean="0"/>
                <a:t>CM02-15</a:t>
              </a:r>
              <a:endParaRPr lang="en-US" sz="3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934560">
              <a:off x="6816608" y="748389"/>
              <a:ext cx="145466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" b="1" dirty="0" smtClean="0"/>
                <a:t>C</a:t>
              </a:r>
              <a:endParaRPr lang="en-US" sz="3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 rot="934560">
              <a:off x="6979220" y="838305"/>
              <a:ext cx="268270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" b="1" dirty="0" smtClean="0"/>
                <a:t>C’</a:t>
              </a:r>
              <a:endParaRPr lang="en-US" sz="3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88130" y="8391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PETROLEUM SYSTEM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14115" y="2085521"/>
            <a:ext cx="113324" cy="97817"/>
            <a:chOff x="888206" y="5557839"/>
            <a:chExt cx="113324" cy="97817"/>
          </a:xfrm>
        </p:grpSpPr>
        <p:grpSp>
          <p:nvGrpSpPr>
            <p:cNvPr id="25" name="Group 24"/>
            <p:cNvGrpSpPr/>
            <p:nvPr/>
          </p:nvGrpSpPr>
          <p:grpSpPr>
            <a:xfrm>
              <a:off x="888206" y="5557839"/>
              <a:ext cx="53340" cy="96201"/>
              <a:chOff x="888206" y="5557839"/>
              <a:chExt cx="53340" cy="9620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14400" y="55626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892969" y="5557839"/>
                <a:ext cx="42862" cy="30956"/>
              </a:xfrm>
              <a:custGeom>
                <a:avLst/>
                <a:gdLst>
                  <a:gd name="connsiteX0" fmla="*/ 0 w 88106"/>
                  <a:gd name="connsiteY0" fmla="*/ 59531 h 61913"/>
                  <a:gd name="connsiteX1" fmla="*/ 47625 w 88106"/>
                  <a:gd name="connsiteY1" fmla="*/ 0 h 61913"/>
                  <a:gd name="connsiteX2" fmla="*/ 88106 w 88106"/>
                  <a:gd name="connsiteY2" fmla="*/ 61913 h 61913"/>
                  <a:gd name="connsiteX0" fmla="*/ 0 w 88106"/>
                  <a:gd name="connsiteY0" fmla="*/ 26193 h 28575"/>
                  <a:gd name="connsiteX1" fmla="*/ 26194 w 88106"/>
                  <a:gd name="connsiteY1" fmla="*/ 0 h 28575"/>
                  <a:gd name="connsiteX2" fmla="*/ 88106 w 88106"/>
                  <a:gd name="connsiteY2" fmla="*/ 28575 h 28575"/>
                  <a:gd name="connsiteX0" fmla="*/ 0 w 88106"/>
                  <a:gd name="connsiteY0" fmla="*/ 26193 h 28575"/>
                  <a:gd name="connsiteX1" fmla="*/ 23813 w 88106"/>
                  <a:gd name="connsiteY1" fmla="*/ 0 h 28575"/>
                  <a:gd name="connsiteX2" fmla="*/ 88106 w 88106"/>
                  <a:gd name="connsiteY2" fmla="*/ 28575 h 28575"/>
                  <a:gd name="connsiteX0" fmla="*/ 0 w 42862"/>
                  <a:gd name="connsiteY0" fmla="*/ 26193 h 30956"/>
                  <a:gd name="connsiteX1" fmla="*/ 23813 w 42862"/>
                  <a:gd name="connsiteY1" fmla="*/ 0 h 30956"/>
                  <a:gd name="connsiteX2" fmla="*/ 42862 w 42862"/>
                  <a:gd name="connsiteY2" fmla="*/ 30956 h 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" h="30956">
                    <a:moveTo>
                      <a:pt x="0" y="26193"/>
                    </a:moveTo>
                    <a:lnTo>
                      <a:pt x="23813" y="0"/>
                    </a:lnTo>
                    <a:lnTo>
                      <a:pt x="42862" y="3095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888206" y="5600700"/>
                <a:ext cx="53340" cy="5334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48190" y="5559455"/>
              <a:ext cx="53340" cy="96201"/>
              <a:chOff x="1040606" y="5710239"/>
              <a:chExt cx="53340" cy="9620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66800" y="5715000"/>
                <a:ext cx="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1045369" y="5710239"/>
                <a:ext cx="42862" cy="30956"/>
              </a:xfrm>
              <a:custGeom>
                <a:avLst/>
                <a:gdLst>
                  <a:gd name="connsiteX0" fmla="*/ 0 w 88106"/>
                  <a:gd name="connsiteY0" fmla="*/ 59531 h 61913"/>
                  <a:gd name="connsiteX1" fmla="*/ 47625 w 88106"/>
                  <a:gd name="connsiteY1" fmla="*/ 0 h 61913"/>
                  <a:gd name="connsiteX2" fmla="*/ 88106 w 88106"/>
                  <a:gd name="connsiteY2" fmla="*/ 61913 h 61913"/>
                  <a:gd name="connsiteX0" fmla="*/ 0 w 88106"/>
                  <a:gd name="connsiteY0" fmla="*/ 26193 h 28575"/>
                  <a:gd name="connsiteX1" fmla="*/ 26194 w 88106"/>
                  <a:gd name="connsiteY1" fmla="*/ 0 h 28575"/>
                  <a:gd name="connsiteX2" fmla="*/ 88106 w 88106"/>
                  <a:gd name="connsiteY2" fmla="*/ 28575 h 28575"/>
                  <a:gd name="connsiteX0" fmla="*/ 0 w 88106"/>
                  <a:gd name="connsiteY0" fmla="*/ 26193 h 28575"/>
                  <a:gd name="connsiteX1" fmla="*/ 23813 w 88106"/>
                  <a:gd name="connsiteY1" fmla="*/ 0 h 28575"/>
                  <a:gd name="connsiteX2" fmla="*/ 88106 w 88106"/>
                  <a:gd name="connsiteY2" fmla="*/ 28575 h 28575"/>
                  <a:gd name="connsiteX0" fmla="*/ 0 w 42862"/>
                  <a:gd name="connsiteY0" fmla="*/ 26193 h 30956"/>
                  <a:gd name="connsiteX1" fmla="*/ 23813 w 42862"/>
                  <a:gd name="connsiteY1" fmla="*/ 0 h 30956"/>
                  <a:gd name="connsiteX2" fmla="*/ 42862 w 42862"/>
                  <a:gd name="connsiteY2" fmla="*/ 30956 h 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862" h="30956">
                    <a:moveTo>
                      <a:pt x="0" y="26193"/>
                    </a:moveTo>
                    <a:lnTo>
                      <a:pt x="23813" y="0"/>
                    </a:lnTo>
                    <a:lnTo>
                      <a:pt x="42862" y="30956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1040606" y="5753100"/>
                <a:ext cx="53340" cy="5334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5333999" y="1797538"/>
            <a:ext cx="3442677" cy="3391876"/>
          </a:xfrm>
          <a:prstGeom prst="roundRect">
            <a:avLst/>
          </a:prstGeom>
          <a:noFill/>
          <a:ln w="28575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35075" y="1555260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</a:rPr>
              <a:t>Budong-Budong Setting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8307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SUMMARY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endParaRPr lang="en-US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Extension initiated in the Middle Eocene continued into the Early Pliocene (Syn-rift and Post-rift). </a:t>
            </a:r>
          </a:p>
          <a:p>
            <a:pPr marL="227013" indent="-227013"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Contraction and basin inversion in Late Pliocene/Pleistocene in response to thrust front advance and movement on transfer faults.</a:t>
            </a:r>
          </a:p>
          <a:p>
            <a:pPr marL="227013" indent="-227013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The Lariang and Karama areas demonstrate an active working petroleum system</a:t>
            </a:r>
          </a:p>
          <a:p>
            <a:pPr marL="227013" indent="-227013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Oil is present and the </a:t>
            </a:r>
            <a:r>
              <a:rPr lang="en-US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contractional</a:t>
            </a: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event of the Late </a:t>
            </a:r>
            <a:r>
              <a:rPr lang="en-US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Plio</a:t>
            </a: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-Pleistocene has produced numerous </a:t>
            </a:r>
            <a:r>
              <a:rPr lang="en-US" sz="24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anticlinal</a:t>
            </a: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traps</a:t>
            </a:r>
          </a:p>
          <a:p>
            <a:pPr marL="227013" indent="-227013">
              <a:buFont typeface="Arial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Traps were filled following generation and migration of HC (Tertiary to the present).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8499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SUMMARY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26780"/>
            <a:ext cx="8153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endParaRPr lang="en-US" sz="22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Miocene clastic reservoirs are present but are of questionable quality. Further evaluation of sand fairways during the Miocene period will be critical for any further exploration program </a:t>
            </a:r>
          </a:p>
          <a:p>
            <a:pPr marL="227013" indent="-227013"/>
            <a:endParaRPr lang="en-US" sz="22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Eocene </a:t>
            </a:r>
            <a:r>
              <a:rPr lang="en-US" sz="22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fluvio</a:t>
            </a:r>
            <a:r>
              <a:rPr lang="en-US" sz="2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-deltaic sands indicate good reservoir quality from the outcrop data but it is still questionable whether the Eocene terrestrial facies  occur west of the present day mountain front. </a:t>
            </a:r>
          </a:p>
          <a:p>
            <a:pPr marL="227013" indent="-227013">
              <a:buFont typeface="Arial" pitchFamily="34" charset="0"/>
              <a:buChar char="•"/>
            </a:pPr>
            <a:endParaRPr lang="en-US" sz="22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227013" indent="-227013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Regional </a:t>
            </a:r>
            <a:r>
              <a:rPr lang="en-US" sz="22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seals are present.</a:t>
            </a:r>
          </a:p>
          <a:p>
            <a:pPr marL="227013" indent="-227013"/>
            <a:endParaRPr lang="en-US" sz="22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8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CONTENTS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645" y="838200"/>
            <a:ext cx="8208963" cy="511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noProof="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OBJECTIVES AND METHODOLOGY</a:t>
            </a: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 LOCATION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OF STUDY</a:t>
            </a: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REGIONAL TECTONICS</a:t>
            </a: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 STRATIGRAPHY</a:t>
            </a: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BASIN EVOLUTION / TECTONO-STRATIGRAPHY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 PETROLEUM SYSTEM</a:t>
            </a:r>
          </a:p>
          <a:p>
            <a:pPr marL="457200" marR="0" lvl="1" indent="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  SUMMARY</a:t>
            </a: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4325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US" sz="2800" b="1" i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745" y="1690225"/>
            <a:ext cx="411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Acknowledgments :</a:t>
            </a:r>
          </a:p>
          <a:p>
            <a:endParaRPr lang="en-US" sz="2000" i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Tately Budong-Budong N.V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 Harvest Natural Resources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 BPMIGAS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 Peter Pieters (</a:t>
            </a:r>
            <a:r>
              <a:rPr lang="en-US" dirty="0" err="1" smtClean="0">
                <a:solidFill>
                  <a:srgbClr val="FFFF00"/>
                </a:solidFill>
              </a:rPr>
              <a:t>Rekaindo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Internusa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 John Harrington (</a:t>
            </a:r>
            <a:r>
              <a:rPr lang="en-US" dirty="0" err="1" smtClean="0">
                <a:solidFill>
                  <a:srgbClr val="FFFF00"/>
                </a:solidFill>
              </a:rPr>
              <a:t>Corelab</a:t>
            </a:r>
            <a:r>
              <a:rPr lang="en-US" dirty="0" smtClean="0">
                <a:solidFill>
                  <a:srgbClr val="FFFF00"/>
                </a:solidFill>
              </a:rPr>
              <a:t> Indonesia)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2150" y="1176250"/>
            <a:ext cx="8369555" cy="4791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OBJECTIVES and METHODOLOGY</a:t>
            </a:r>
            <a:endParaRPr lang="en-GB" sz="29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9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173037" lvl="1">
              <a:spcBef>
                <a:spcPct val="20000"/>
              </a:spcBef>
              <a:defRPr/>
            </a:pPr>
            <a:r>
              <a:rPr lang="en-US" sz="27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Evaluate Tertiary Basin Evolution and Tectono-Stratigraphic model </a:t>
            </a:r>
          </a:p>
          <a:p>
            <a:pPr marL="630237" lvl="2">
              <a:spcBef>
                <a:spcPct val="20000"/>
              </a:spcBef>
              <a:defRPr/>
            </a:pPr>
            <a:endParaRPr lang="en-GB" sz="27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2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7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Integrate </a:t>
            </a:r>
            <a:r>
              <a:rPr lang="en-GB" sz="27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stratigraphy </a:t>
            </a:r>
          </a:p>
          <a:p>
            <a:pPr lvl="3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7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field and well data and previous </a:t>
            </a:r>
            <a:r>
              <a:rPr lang="en-GB" sz="27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work</a:t>
            </a:r>
          </a:p>
          <a:p>
            <a:pPr lvl="3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GB" sz="27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lvl="2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7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Construct structural model </a:t>
            </a:r>
          </a:p>
          <a:p>
            <a:pPr lvl="3" indent="-284163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sz="27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field </a:t>
            </a:r>
            <a:r>
              <a:rPr lang="en-GB" sz="27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data, onshore </a:t>
            </a:r>
            <a:r>
              <a:rPr lang="en-GB" sz="2700" dirty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and offshore seismic profiles</a:t>
            </a:r>
          </a:p>
          <a:p>
            <a:pPr marL="173037" lvl="1">
              <a:spcBef>
                <a:spcPct val="20000"/>
              </a:spcBef>
              <a:defRPr/>
            </a:pPr>
            <a:endParaRPr lang="en-US" sz="27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73037" lvl="1">
              <a:spcBef>
                <a:spcPct val="20000"/>
              </a:spcBef>
              <a:defRPr/>
            </a:pPr>
            <a:r>
              <a:rPr lang="en-US" sz="2700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Analyse</a:t>
            </a:r>
            <a:r>
              <a:rPr lang="en-US" sz="27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and interpret hydrocarbon geochemistry </a:t>
            </a:r>
          </a:p>
          <a:p>
            <a:pPr marL="173037" lvl="1">
              <a:spcBef>
                <a:spcPct val="20000"/>
              </a:spcBef>
              <a:defRPr/>
            </a:pPr>
            <a:endParaRPr lang="en-US" sz="2700" dirty="0" smtClean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pPr marL="173037" marR="0" lvl="1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Predict the impact of above points </a:t>
            </a:r>
            <a:r>
              <a:rPr lang="en-US" sz="27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on the 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Sans Serif" pitchFamily="34" charset="0"/>
                <a:cs typeface="Microsoft Sans Serif" pitchFamily="34" charset="0"/>
              </a:rPr>
              <a:t>Petroleum System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OBJECTIVE AND METHODOLOGY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0700" y="12242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LOCATION OF STUDY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6" name="Picture 5" descr="Location Map.jpg"/>
          <p:cNvPicPr>
            <a:picLocks noChangeAspect="1"/>
          </p:cNvPicPr>
          <p:nvPr/>
        </p:nvPicPr>
        <p:blipFill>
          <a:blip r:embed="rId3" cstate="print"/>
          <a:srcRect l="329" t="440" r="45679" b="3676"/>
          <a:stretch>
            <a:fillRect/>
          </a:stretch>
        </p:blipFill>
        <p:spPr>
          <a:xfrm>
            <a:off x="2383593" y="909951"/>
            <a:ext cx="4109229" cy="56652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18150" y="849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REGIONAL SETTING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tec_els_ppt_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52060"/>
            <a:ext cx="3657600" cy="58549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30" name="Freeform 6"/>
          <p:cNvSpPr>
            <a:spLocks/>
          </p:cNvSpPr>
          <p:nvPr/>
        </p:nvSpPr>
        <p:spPr bwMode="auto">
          <a:xfrm>
            <a:off x="6072256" y="3176955"/>
            <a:ext cx="1054646" cy="1539630"/>
          </a:xfrm>
          <a:custGeom>
            <a:avLst/>
            <a:gdLst/>
            <a:ahLst/>
            <a:cxnLst>
              <a:cxn ang="0">
                <a:pos x="474" y="0"/>
              </a:cxn>
              <a:cxn ang="0">
                <a:pos x="924" y="0"/>
              </a:cxn>
              <a:cxn ang="0">
                <a:pos x="924" y="660"/>
              </a:cxn>
              <a:cxn ang="0">
                <a:pos x="1248" y="660"/>
              </a:cxn>
              <a:cxn ang="0">
                <a:pos x="1248" y="936"/>
              </a:cxn>
              <a:cxn ang="0">
                <a:pos x="1644" y="936"/>
              </a:cxn>
              <a:cxn ang="0">
                <a:pos x="1644" y="1734"/>
              </a:cxn>
              <a:cxn ang="0">
                <a:pos x="1446" y="1734"/>
              </a:cxn>
              <a:cxn ang="0">
                <a:pos x="1446" y="1848"/>
              </a:cxn>
              <a:cxn ang="0">
                <a:pos x="1326" y="1848"/>
              </a:cxn>
              <a:cxn ang="0">
                <a:pos x="1326" y="2208"/>
              </a:cxn>
              <a:cxn ang="0">
                <a:pos x="1164" y="2208"/>
              </a:cxn>
              <a:cxn ang="0">
                <a:pos x="1164" y="2400"/>
              </a:cxn>
              <a:cxn ang="0">
                <a:pos x="0" y="2400"/>
              </a:cxn>
              <a:cxn ang="0">
                <a:pos x="0" y="1884"/>
              </a:cxn>
              <a:cxn ang="0">
                <a:pos x="60" y="1884"/>
              </a:cxn>
              <a:cxn ang="0">
                <a:pos x="60" y="1626"/>
              </a:cxn>
              <a:cxn ang="0">
                <a:pos x="126" y="1626"/>
              </a:cxn>
              <a:cxn ang="0">
                <a:pos x="126" y="1434"/>
              </a:cxn>
              <a:cxn ang="0">
                <a:pos x="192" y="1434"/>
              </a:cxn>
              <a:cxn ang="0">
                <a:pos x="192" y="1242"/>
              </a:cxn>
              <a:cxn ang="0">
                <a:pos x="258" y="1242"/>
              </a:cxn>
              <a:cxn ang="0">
                <a:pos x="258" y="1146"/>
              </a:cxn>
              <a:cxn ang="0">
                <a:pos x="534" y="1146"/>
              </a:cxn>
              <a:cxn ang="0">
                <a:pos x="534" y="828"/>
              </a:cxn>
              <a:cxn ang="0">
                <a:pos x="456" y="828"/>
              </a:cxn>
              <a:cxn ang="0">
                <a:pos x="456" y="624"/>
              </a:cxn>
              <a:cxn ang="0">
                <a:pos x="396" y="624"/>
              </a:cxn>
              <a:cxn ang="0">
                <a:pos x="396" y="468"/>
              </a:cxn>
              <a:cxn ang="0">
                <a:pos x="432" y="468"/>
              </a:cxn>
              <a:cxn ang="0">
                <a:pos x="432" y="270"/>
              </a:cxn>
              <a:cxn ang="0">
                <a:pos x="474" y="270"/>
              </a:cxn>
              <a:cxn ang="0">
                <a:pos x="474" y="0"/>
              </a:cxn>
            </a:cxnLst>
            <a:rect l="0" t="0" r="r" b="b"/>
            <a:pathLst>
              <a:path w="1644" h="2400">
                <a:moveTo>
                  <a:pt x="474" y="0"/>
                </a:moveTo>
                <a:lnTo>
                  <a:pt x="924" y="0"/>
                </a:lnTo>
                <a:lnTo>
                  <a:pt x="924" y="660"/>
                </a:lnTo>
                <a:lnTo>
                  <a:pt x="1248" y="660"/>
                </a:lnTo>
                <a:lnTo>
                  <a:pt x="1248" y="936"/>
                </a:lnTo>
                <a:lnTo>
                  <a:pt x="1644" y="936"/>
                </a:lnTo>
                <a:lnTo>
                  <a:pt x="1644" y="1734"/>
                </a:lnTo>
                <a:lnTo>
                  <a:pt x="1446" y="1734"/>
                </a:lnTo>
                <a:lnTo>
                  <a:pt x="1446" y="1848"/>
                </a:lnTo>
                <a:lnTo>
                  <a:pt x="1326" y="1848"/>
                </a:lnTo>
                <a:lnTo>
                  <a:pt x="1326" y="2208"/>
                </a:lnTo>
                <a:lnTo>
                  <a:pt x="1164" y="2208"/>
                </a:lnTo>
                <a:lnTo>
                  <a:pt x="1164" y="2400"/>
                </a:lnTo>
                <a:lnTo>
                  <a:pt x="0" y="2400"/>
                </a:lnTo>
                <a:lnTo>
                  <a:pt x="0" y="1884"/>
                </a:lnTo>
                <a:lnTo>
                  <a:pt x="60" y="1884"/>
                </a:lnTo>
                <a:lnTo>
                  <a:pt x="60" y="1626"/>
                </a:lnTo>
                <a:lnTo>
                  <a:pt x="126" y="1626"/>
                </a:lnTo>
                <a:lnTo>
                  <a:pt x="126" y="1434"/>
                </a:lnTo>
                <a:lnTo>
                  <a:pt x="192" y="1434"/>
                </a:lnTo>
                <a:lnTo>
                  <a:pt x="192" y="1242"/>
                </a:lnTo>
                <a:lnTo>
                  <a:pt x="258" y="1242"/>
                </a:lnTo>
                <a:lnTo>
                  <a:pt x="258" y="1146"/>
                </a:lnTo>
                <a:lnTo>
                  <a:pt x="534" y="1146"/>
                </a:lnTo>
                <a:lnTo>
                  <a:pt x="534" y="828"/>
                </a:lnTo>
                <a:lnTo>
                  <a:pt x="456" y="828"/>
                </a:lnTo>
                <a:lnTo>
                  <a:pt x="456" y="624"/>
                </a:lnTo>
                <a:lnTo>
                  <a:pt x="396" y="624"/>
                </a:lnTo>
                <a:lnTo>
                  <a:pt x="396" y="468"/>
                </a:lnTo>
                <a:lnTo>
                  <a:pt x="432" y="468"/>
                </a:lnTo>
                <a:lnTo>
                  <a:pt x="432" y="270"/>
                </a:lnTo>
                <a:lnTo>
                  <a:pt x="474" y="270"/>
                </a:lnTo>
                <a:lnTo>
                  <a:pt x="474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68599" y="65810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FF00"/>
                </a:solidFill>
              </a:rPr>
              <a:t>(Fraser, 2003) 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62200"/>
            <a:ext cx="37822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4038600"/>
            <a:ext cx="304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57400" y="750277"/>
            <a:ext cx="2600569" cy="32883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4343400"/>
            <a:ext cx="2600569" cy="22684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3&amp;4. Stratigraphy Lariang-Geology Map.jpg"/>
          <p:cNvPicPr>
            <a:picLocks noChangeAspect="1"/>
          </p:cNvPicPr>
          <p:nvPr/>
        </p:nvPicPr>
        <p:blipFill>
          <a:blip r:embed="rId2" cstate="print"/>
          <a:srcRect l="8197" t="5997" r="49913" b="11096"/>
          <a:stretch>
            <a:fillRect/>
          </a:stretch>
        </p:blipFill>
        <p:spPr>
          <a:xfrm>
            <a:off x="272430" y="1011667"/>
            <a:ext cx="3830443" cy="5359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822" y="768245"/>
            <a:ext cx="384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STRATIGRAPHY  OF LARIANG-KARAMA AREA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7645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GEOLOGY MAP of the CONCESSION  </a:t>
            </a:r>
            <a:endParaRPr lang="en-US" sz="11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88727" y="1001007"/>
            <a:ext cx="3703461" cy="5377307"/>
            <a:chOff x="4888727" y="963532"/>
            <a:chExt cx="3703461" cy="5377307"/>
          </a:xfrm>
        </p:grpSpPr>
        <p:pic>
          <p:nvPicPr>
            <p:cNvPr id="5" name="Picture 4" descr="Figure 3&amp;4. Stratigraphy Lariang-Geology Map.jpg"/>
            <p:cNvPicPr>
              <a:picLocks noChangeAspect="1"/>
            </p:cNvPicPr>
            <p:nvPr/>
          </p:nvPicPr>
          <p:blipFill>
            <a:blip r:embed="rId2" cstate="print"/>
            <a:srcRect l="50646" t="5997" r="8852" b="10815"/>
            <a:stretch>
              <a:fillRect/>
            </a:stretch>
          </p:blipFill>
          <p:spPr>
            <a:xfrm>
              <a:off x="4888727" y="963532"/>
              <a:ext cx="3703461" cy="5377307"/>
            </a:xfrm>
            <a:prstGeom prst="rect">
              <a:avLst/>
            </a:prstGeom>
          </p:spPr>
        </p:pic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735658" y="4946910"/>
              <a:ext cx="56327" cy="5720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138738" y="5031581"/>
              <a:ext cx="56327" cy="5720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4937200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FF0000"/>
                  </a:solidFill>
                </a:rPr>
                <a:t>KD-1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96945" y="4940366"/>
              <a:ext cx="5619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rgbClr val="FF0000"/>
                  </a:solidFill>
                </a:rPr>
                <a:t>Karama-1</a:t>
              </a:r>
              <a:endParaRPr lang="en-US" sz="7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052868" y="2248619"/>
              <a:ext cx="56327" cy="5720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850" y="2251525"/>
              <a:ext cx="457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FF0000"/>
                  </a:solidFill>
                </a:rPr>
                <a:t>LG-1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765321" y="1337094"/>
              <a:ext cx="56327" cy="5720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992483" y="1196196"/>
              <a:ext cx="56327" cy="57206"/>
            </a:xfrm>
            <a:prstGeom prst="ellipse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30975" y="1337100"/>
              <a:ext cx="5319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FF0000"/>
                  </a:solidFill>
                </a:rPr>
                <a:t>Lariang-1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61000" y="1066800"/>
              <a:ext cx="53195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FF0000"/>
                  </a:solidFill>
                </a:rPr>
                <a:t>Tike-1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16550" y="637082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 After Calvert, 2000 )</a:t>
            </a:r>
            <a:endParaRPr lang="en-US" sz="10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2215" y="6362075"/>
            <a:ext cx="3961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( Based on Calvert 2000, Chamberlain and Seago 1995 and Seago 2009 )</a:t>
            </a:r>
            <a:endParaRPr lang="en-US" sz="900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8350" y="77450"/>
            <a:ext cx="384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STRATIGRAPHY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801340" y="375539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+mj-lt"/>
              </a:rPr>
              <a:t>Toraja Group</a:t>
            </a:r>
            <a:endParaRPr lang="en-US" sz="105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690" y="9244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BASIN EVOLUTION / TECTONOSTRATIGRAPHY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" y="6329205"/>
            <a:ext cx="78075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Syn</a:t>
            </a:r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-rift  </a:t>
            </a:r>
            <a:r>
              <a:rPr lang="en-US" sz="13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Palaeogeography</a:t>
            </a:r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of Middle Eocene (</a:t>
            </a:r>
            <a:r>
              <a:rPr lang="en-US" sz="13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Kalumpang</a:t>
            </a:r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and </a:t>
            </a:r>
            <a:r>
              <a:rPr lang="en-US" sz="13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Budung-Budung</a:t>
            </a:r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Fm)</a:t>
            </a:r>
            <a:endParaRPr lang="en-US" sz="13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05920" y="922539"/>
            <a:ext cx="8077200" cy="5408251"/>
            <a:chOff x="505920" y="975004"/>
            <a:chExt cx="8077200" cy="5408251"/>
          </a:xfrm>
        </p:grpSpPr>
        <p:grpSp>
          <p:nvGrpSpPr>
            <p:cNvPr id="67" name="Group 66"/>
            <p:cNvGrpSpPr/>
            <p:nvPr/>
          </p:nvGrpSpPr>
          <p:grpSpPr>
            <a:xfrm>
              <a:off x="505920" y="975004"/>
              <a:ext cx="8077200" cy="5408251"/>
              <a:chOff x="505920" y="975004"/>
              <a:chExt cx="8077200" cy="540825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05920" y="975004"/>
                <a:ext cx="8077200" cy="540825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4365207" y="1653802"/>
                <a:ext cx="4199612" cy="1417466"/>
                <a:chOff x="4363471" y="1295800"/>
                <a:chExt cx="4685162" cy="158135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8054452" y="1819253"/>
                  <a:ext cx="944001" cy="303041"/>
                </a:xfrm>
                <a:custGeom>
                  <a:avLst/>
                  <a:gdLst>
                    <a:gd name="connsiteX0" fmla="*/ 0 w 961293"/>
                    <a:gd name="connsiteY0" fmla="*/ 0 h 310661"/>
                    <a:gd name="connsiteX1" fmla="*/ 955431 w 961293"/>
                    <a:gd name="connsiteY1" fmla="*/ 58615 h 310661"/>
                    <a:gd name="connsiteX2" fmla="*/ 961293 w 961293"/>
                    <a:gd name="connsiteY2" fmla="*/ 310661 h 310661"/>
                    <a:gd name="connsiteX3" fmla="*/ 0 w 961293"/>
                    <a:gd name="connsiteY3" fmla="*/ 0 h 310661"/>
                    <a:gd name="connsiteX0" fmla="*/ 0 w 955578"/>
                    <a:gd name="connsiteY0" fmla="*/ 0 h 303041"/>
                    <a:gd name="connsiteX1" fmla="*/ 955431 w 955578"/>
                    <a:gd name="connsiteY1" fmla="*/ 58615 h 303041"/>
                    <a:gd name="connsiteX2" fmla="*/ 955578 w 955578"/>
                    <a:gd name="connsiteY2" fmla="*/ 303041 h 303041"/>
                    <a:gd name="connsiteX3" fmla="*/ 0 w 955578"/>
                    <a:gd name="connsiteY3" fmla="*/ 0 h 303041"/>
                    <a:gd name="connsiteX0" fmla="*/ 0 w 940338"/>
                    <a:gd name="connsiteY0" fmla="*/ 0 h 299231"/>
                    <a:gd name="connsiteX1" fmla="*/ 940191 w 940338"/>
                    <a:gd name="connsiteY1" fmla="*/ 54805 h 299231"/>
                    <a:gd name="connsiteX2" fmla="*/ 940338 w 940338"/>
                    <a:gd name="connsiteY2" fmla="*/ 299231 h 299231"/>
                    <a:gd name="connsiteX3" fmla="*/ 0 w 940338"/>
                    <a:gd name="connsiteY3" fmla="*/ 0 h 299231"/>
                    <a:gd name="connsiteX0" fmla="*/ 0 w 928908"/>
                    <a:gd name="connsiteY0" fmla="*/ 0 h 297326"/>
                    <a:gd name="connsiteX1" fmla="*/ 928761 w 928908"/>
                    <a:gd name="connsiteY1" fmla="*/ 52900 h 297326"/>
                    <a:gd name="connsiteX2" fmla="*/ 928908 w 928908"/>
                    <a:gd name="connsiteY2" fmla="*/ 297326 h 297326"/>
                    <a:gd name="connsiteX3" fmla="*/ 0 w 928908"/>
                    <a:gd name="connsiteY3" fmla="*/ 0 h 297326"/>
                    <a:gd name="connsiteX0" fmla="*/ 0 w 932718"/>
                    <a:gd name="connsiteY0" fmla="*/ 0 h 303041"/>
                    <a:gd name="connsiteX1" fmla="*/ 928761 w 932718"/>
                    <a:gd name="connsiteY1" fmla="*/ 52900 h 303041"/>
                    <a:gd name="connsiteX2" fmla="*/ 932718 w 932718"/>
                    <a:gd name="connsiteY2" fmla="*/ 303041 h 303041"/>
                    <a:gd name="connsiteX3" fmla="*/ 0 w 932718"/>
                    <a:gd name="connsiteY3" fmla="*/ 0 h 303041"/>
                    <a:gd name="connsiteX0" fmla="*/ 0 w 944001"/>
                    <a:gd name="connsiteY0" fmla="*/ 0 h 303041"/>
                    <a:gd name="connsiteX1" fmla="*/ 944001 w 944001"/>
                    <a:gd name="connsiteY1" fmla="*/ 14800 h 303041"/>
                    <a:gd name="connsiteX2" fmla="*/ 932718 w 944001"/>
                    <a:gd name="connsiteY2" fmla="*/ 303041 h 303041"/>
                    <a:gd name="connsiteX3" fmla="*/ 0 w 944001"/>
                    <a:gd name="connsiteY3" fmla="*/ 0 h 303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4001" h="303041">
                      <a:moveTo>
                        <a:pt x="0" y="0"/>
                      </a:moveTo>
                      <a:lnTo>
                        <a:pt x="944001" y="14800"/>
                      </a:lnTo>
                      <a:lnTo>
                        <a:pt x="932718" y="3030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437954" y="1767282"/>
                  <a:ext cx="3580589" cy="456563"/>
                </a:xfrm>
                <a:custGeom>
                  <a:avLst/>
                  <a:gdLst>
                    <a:gd name="connsiteX0" fmla="*/ 0 w 4548554"/>
                    <a:gd name="connsiteY0" fmla="*/ 0 h 480646"/>
                    <a:gd name="connsiteX1" fmla="*/ 4542692 w 4548554"/>
                    <a:gd name="connsiteY1" fmla="*/ 5862 h 480646"/>
                    <a:gd name="connsiteX2" fmla="*/ 4548554 w 4548554"/>
                    <a:gd name="connsiteY2" fmla="*/ 246185 h 480646"/>
                    <a:gd name="connsiteX3" fmla="*/ 3575538 w 4548554"/>
                    <a:gd name="connsiteY3" fmla="*/ 205154 h 480646"/>
                    <a:gd name="connsiteX4" fmla="*/ 3534507 w 4548554"/>
                    <a:gd name="connsiteY4" fmla="*/ 293077 h 480646"/>
                    <a:gd name="connsiteX5" fmla="*/ 2262554 w 4548554"/>
                    <a:gd name="connsiteY5" fmla="*/ 199293 h 480646"/>
                    <a:gd name="connsiteX6" fmla="*/ 2221523 w 4548554"/>
                    <a:gd name="connsiteY6" fmla="*/ 275493 h 480646"/>
                    <a:gd name="connsiteX7" fmla="*/ 1066800 w 4548554"/>
                    <a:gd name="connsiteY7" fmla="*/ 211016 h 480646"/>
                    <a:gd name="connsiteX8" fmla="*/ 797169 w 4548554"/>
                    <a:gd name="connsiteY8" fmla="*/ 205154 h 480646"/>
                    <a:gd name="connsiteX9" fmla="*/ 627184 w 4548554"/>
                    <a:gd name="connsiteY9" fmla="*/ 480646 h 480646"/>
                    <a:gd name="connsiteX10" fmla="*/ 0 w 4548554"/>
                    <a:gd name="connsiteY10" fmla="*/ 269631 h 480646"/>
                    <a:gd name="connsiteX11" fmla="*/ 0 w 4548554"/>
                    <a:gd name="connsiteY11" fmla="*/ 0 h 480646"/>
                    <a:gd name="connsiteX0" fmla="*/ 0 w 4548554"/>
                    <a:gd name="connsiteY0" fmla="*/ 0 h 597877"/>
                    <a:gd name="connsiteX1" fmla="*/ 4542692 w 4548554"/>
                    <a:gd name="connsiteY1" fmla="*/ 5862 h 597877"/>
                    <a:gd name="connsiteX2" fmla="*/ 4548554 w 4548554"/>
                    <a:gd name="connsiteY2" fmla="*/ 246185 h 597877"/>
                    <a:gd name="connsiteX3" fmla="*/ 3575538 w 4548554"/>
                    <a:gd name="connsiteY3" fmla="*/ 205154 h 597877"/>
                    <a:gd name="connsiteX4" fmla="*/ 3393830 w 4548554"/>
                    <a:gd name="connsiteY4" fmla="*/ 597877 h 597877"/>
                    <a:gd name="connsiteX5" fmla="*/ 2262554 w 4548554"/>
                    <a:gd name="connsiteY5" fmla="*/ 199293 h 597877"/>
                    <a:gd name="connsiteX6" fmla="*/ 2221523 w 4548554"/>
                    <a:gd name="connsiteY6" fmla="*/ 275493 h 597877"/>
                    <a:gd name="connsiteX7" fmla="*/ 1066800 w 4548554"/>
                    <a:gd name="connsiteY7" fmla="*/ 211016 h 597877"/>
                    <a:gd name="connsiteX8" fmla="*/ 797169 w 4548554"/>
                    <a:gd name="connsiteY8" fmla="*/ 205154 h 597877"/>
                    <a:gd name="connsiteX9" fmla="*/ 627184 w 4548554"/>
                    <a:gd name="connsiteY9" fmla="*/ 480646 h 597877"/>
                    <a:gd name="connsiteX10" fmla="*/ 0 w 4548554"/>
                    <a:gd name="connsiteY10" fmla="*/ 269631 h 597877"/>
                    <a:gd name="connsiteX11" fmla="*/ 0 w 4548554"/>
                    <a:gd name="connsiteY11" fmla="*/ 0 h 597877"/>
                    <a:gd name="connsiteX0" fmla="*/ 0 w 4548554"/>
                    <a:gd name="connsiteY0" fmla="*/ 0 h 609600"/>
                    <a:gd name="connsiteX1" fmla="*/ 4542692 w 4548554"/>
                    <a:gd name="connsiteY1" fmla="*/ 5862 h 609600"/>
                    <a:gd name="connsiteX2" fmla="*/ 4548554 w 4548554"/>
                    <a:gd name="connsiteY2" fmla="*/ 246185 h 609600"/>
                    <a:gd name="connsiteX3" fmla="*/ 3575538 w 4548554"/>
                    <a:gd name="connsiteY3" fmla="*/ 205154 h 609600"/>
                    <a:gd name="connsiteX4" fmla="*/ 3393830 w 4548554"/>
                    <a:gd name="connsiteY4" fmla="*/ 597877 h 609600"/>
                    <a:gd name="connsiteX5" fmla="*/ 2262554 w 4548554"/>
                    <a:gd name="connsiteY5" fmla="*/ 199293 h 609600"/>
                    <a:gd name="connsiteX6" fmla="*/ 2016369 w 4548554"/>
                    <a:gd name="connsiteY6" fmla="*/ 609600 h 609600"/>
                    <a:gd name="connsiteX7" fmla="*/ 1066800 w 4548554"/>
                    <a:gd name="connsiteY7" fmla="*/ 211016 h 609600"/>
                    <a:gd name="connsiteX8" fmla="*/ 797169 w 4548554"/>
                    <a:gd name="connsiteY8" fmla="*/ 205154 h 609600"/>
                    <a:gd name="connsiteX9" fmla="*/ 627184 w 4548554"/>
                    <a:gd name="connsiteY9" fmla="*/ 480646 h 609600"/>
                    <a:gd name="connsiteX10" fmla="*/ 0 w 4548554"/>
                    <a:gd name="connsiteY10" fmla="*/ 269631 h 609600"/>
                    <a:gd name="connsiteX11" fmla="*/ 0 w 4548554"/>
                    <a:gd name="connsiteY11" fmla="*/ 0 h 609600"/>
                    <a:gd name="connsiteX0" fmla="*/ 0 w 4548554"/>
                    <a:gd name="connsiteY0" fmla="*/ 0 h 609600"/>
                    <a:gd name="connsiteX1" fmla="*/ 4542692 w 4548554"/>
                    <a:gd name="connsiteY1" fmla="*/ 5862 h 609600"/>
                    <a:gd name="connsiteX2" fmla="*/ 4548554 w 4548554"/>
                    <a:gd name="connsiteY2" fmla="*/ 246185 h 609600"/>
                    <a:gd name="connsiteX3" fmla="*/ 3575538 w 4548554"/>
                    <a:gd name="connsiteY3" fmla="*/ 205154 h 609600"/>
                    <a:gd name="connsiteX4" fmla="*/ 3393830 w 4548554"/>
                    <a:gd name="connsiteY4" fmla="*/ 597877 h 609600"/>
                    <a:gd name="connsiteX5" fmla="*/ 2262554 w 4548554"/>
                    <a:gd name="connsiteY5" fmla="*/ 199293 h 609600"/>
                    <a:gd name="connsiteX6" fmla="*/ 2016369 w 4548554"/>
                    <a:gd name="connsiteY6" fmla="*/ 609600 h 609600"/>
                    <a:gd name="connsiteX7" fmla="*/ 1055077 w 4548554"/>
                    <a:gd name="connsiteY7" fmla="*/ 281354 h 609600"/>
                    <a:gd name="connsiteX8" fmla="*/ 797169 w 4548554"/>
                    <a:gd name="connsiteY8" fmla="*/ 205154 h 609600"/>
                    <a:gd name="connsiteX9" fmla="*/ 627184 w 4548554"/>
                    <a:gd name="connsiteY9" fmla="*/ 480646 h 609600"/>
                    <a:gd name="connsiteX10" fmla="*/ 0 w 4548554"/>
                    <a:gd name="connsiteY10" fmla="*/ 269631 h 609600"/>
                    <a:gd name="connsiteX11" fmla="*/ 0 w 4548554"/>
                    <a:gd name="connsiteY11" fmla="*/ 0 h 609600"/>
                    <a:gd name="connsiteX0" fmla="*/ 11575 w 4548554"/>
                    <a:gd name="connsiteY0" fmla="*/ 133034 h 603738"/>
                    <a:gd name="connsiteX1" fmla="*/ 4542692 w 4548554"/>
                    <a:gd name="connsiteY1" fmla="*/ 0 h 603738"/>
                    <a:gd name="connsiteX2" fmla="*/ 4548554 w 4548554"/>
                    <a:gd name="connsiteY2" fmla="*/ 240323 h 603738"/>
                    <a:gd name="connsiteX3" fmla="*/ 3575538 w 4548554"/>
                    <a:gd name="connsiteY3" fmla="*/ 199292 h 603738"/>
                    <a:gd name="connsiteX4" fmla="*/ 3393830 w 4548554"/>
                    <a:gd name="connsiteY4" fmla="*/ 592015 h 603738"/>
                    <a:gd name="connsiteX5" fmla="*/ 2262554 w 4548554"/>
                    <a:gd name="connsiteY5" fmla="*/ 193431 h 603738"/>
                    <a:gd name="connsiteX6" fmla="*/ 2016369 w 4548554"/>
                    <a:gd name="connsiteY6" fmla="*/ 603738 h 603738"/>
                    <a:gd name="connsiteX7" fmla="*/ 1055077 w 4548554"/>
                    <a:gd name="connsiteY7" fmla="*/ 275492 h 603738"/>
                    <a:gd name="connsiteX8" fmla="*/ 797169 w 4548554"/>
                    <a:gd name="connsiteY8" fmla="*/ 199292 h 603738"/>
                    <a:gd name="connsiteX9" fmla="*/ 627184 w 4548554"/>
                    <a:gd name="connsiteY9" fmla="*/ 474784 h 603738"/>
                    <a:gd name="connsiteX10" fmla="*/ 0 w 4548554"/>
                    <a:gd name="connsiteY10" fmla="*/ 263769 h 603738"/>
                    <a:gd name="connsiteX11" fmla="*/ 11575 w 4548554"/>
                    <a:gd name="connsiteY11" fmla="*/ 133034 h 603738"/>
                    <a:gd name="connsiteX0" fmla="*/ 11575 w 4588990"/>
                    <a:gd name="connsiteY0" fmla="*/ 0 h 470704"/>
                    <a:gd name="connsiteX1" fmla="*/ 4588990 w 4588990"/>
                    <a:gd name="connsiteY1" fmla="*/ 52161 h 470704"/>
                    <a:gd name="connsiteX2" fmla="*/ 4548554 w 4588990"/>
                    <a:gd name="connsiteY2" fmla="*/ 107289 h 470704"/>
                    <a:gd name="connsiteX3" fmla="*/ 3575538 w 4588990"/>
                    <a:gd name="connsiteY3" fmla="*/ 66258 h 470704"/>
                    <a:gd name="connsiteX4" fmla="*/ 3393830 w 4588990"/>
                    <a:gd name="connsiteY4" fmla="*/ 458981 h 470704"/>
                    <a:gd name="connsiteX5" fmla="*/ 2262554 w 4588990"/>
                    <a:gd name="connsiteY5" fmla="*/ 60397 h 470704"/>
                    <a:gd name="connsiteX6" fmla="*/ 2016369 w 4588990"/>
                    <a:gd name="connsiteY6" fmla="*/ 470704 h 470704"/>
                    <a:gd name="connsiteX7" fmla="*/ 1055077 w 4588990"/>
                    <a:gd name="connsiteY7" fmla="*/ 142458 h 470704"/>
                    <a:gd name="connsiteX8" fmla="*/ 797169 w 4588990"/>
                    <a:gd name="connsiteY8" fmla="*/ 66258 h 470704"/>
                    <a:gd name="connsiteX9" fmla="*/ 627184 w 4588990"/>
                    <a:gd name="connsiteY9" fmla="*/ 341750 h 470704"/>
                    <a:gd name="connsiteX10" fmla="*/ 0 w 4588990"/>
                    <a:gd name="connsiteY10" fmla="*/ 130735 h 470704"/>
                    <a:gd name="connsiteX11" fmla="*/ 11575 w 4588990"/>
                    <a:gd name="connsiteY11" fmla="*/ 0 h 470704"/>
                    <a:gd name="connsiteX0" fmla="*/ 0 w 4591555"/>
                    <a:gd name="connsiteY0" fmla="*/ 0 h 456563"/>
                    <a:gd name="connsiteX1" fmla="*/ 4591555 w 4591555"/>
                    <a:gd name="connsiteY1" fmla="*/ 38020 h 456563"/>
                    <a:gd name="connsiteX2" fmla="*/ 4551119 w 4591555"/>
                    <a:gd name="connsiteY2" fmla="*/ 93148 h 456563"/>
                    <a:gd name="connsiteX3" fmla="*/ 3578103 w 4591555"/>
                    <a:gd name="connsiteY3" fmla="*/ 52117 h 456563"/>
                    <a:gd name="connsiteX4" fmla="*/ 3396395 w 4591555"/>
                    <a:gd name="connsiteY4" fmla="*/ 444840 h 456563"/>
                    <a:gd name="connsiteX5" fmla="*/ 2265119 w 4591555"/>
                    <a:gd name="connsiteY5" fmla="*/ 46256 h 456563"/>
                    <a:gd name="connsiteX6" fmla="*/ 2018934 w 4591555"/>
                    <a:gd name="connsiteY6" fmla="*/ 456563 h 456563"/>
                    <a:gd name="connsiteX7" fmla="*/ 1057642 w 4591555"/>
                    <a:gd name="connsiteY7" fmla="*/ 128317 h 456563"/>
                    <a:gd name="connsiteX8" fmla="*/ 799734 w 4591555"/>
                    <a:gd name="connsiteY8" fmla="*/ 52117 h 456563"/>
                    <a:gd name="connsiteX9" fmla="*/ 629749 w 4591555"/>
                    <a:gd name="connsiteY9" fmla="*/ 327609 h 456563"/>
                    <a:gd name="connsiteX10" fmla="*/ 2565 w 4591555"/>
                    <a:gd name="connsiteY10" fmla="*/ 116594 h 456563"/>
                    <a:gd name="connsiteX11" fmla="*/ 0 w 4591555"/>
                    <a:gd name="connsiteY11" fmla="*/ 0 h 456563"/>
                    <a:gd name="connsiteX0" fmla="*/ 0 w 4551119"/>
                    <a:gd name="connsiteY0" fmla="*/ 0 h 456563"/>
                    <a:gd name="connsiteX1" fmla="*/ 4539708 w 4551119"/>
                    <a:gd name="connsiteY1" fmla="*/ 38020 h 456563"/>
                    <a:gd name="connsiteX2" fmla="*/ 4551119 w 4551119"/>
                    <a:gd name="connsiteY2" fmla="*/ 93148 h 456563"/>
                    <a:gd name="connsiteX3" fmla="*/ 3578103 w 4551119"/>
                    <a:gd name="connsiteY3" fmla="*/ 52117 h 456563"/>
                    <a:gd name="connsiteX4" fmla="*/ 3396395 w 4551119"/>
                    <a:gd name="connsiteY4" fmla="*/ 444840 h 456563"/>
                    <a:gd name="connsiteX5" fmla="*/ 2265119 w 4551119"/>
                    <a:gd name="connsiteY5" fmla="*/ 46256 h 456563"/>
                    <a:gd name="connsiteX6" fmla="*/ 2018934 w 4551119"/>
                    <a:gd name="connsiteY6" fmla="*/ 456563 h 456563"/>
                    <a:gd name="connsiteX7" fmla="*/ 1057642 w 4551119"/>
                    <a:gd name="connsiteY7" fmla="*/ 128317 h 456563"/>
                    <a:gd name="connsiteX8" fmla="*/ 799734 w 4551119"/>
                    <a:gd name="connsiteY8" fmla="*/ 52117 h 456563"/>
                    <a:gd name="connsiteX9" fmla="*/ 629749 w 4551119"/>
                    <a:gd name="connsiteY9" fmla="*/ 327609 h 456563"/>
                    <a:gd name="connsiteX10" fmla="*/ 2565 w 4551119"/>
                    <a:gd name="connsiteY10" fmla="*/ 116594 h 456563"/>
                    <a:gd name="connsiteX11" fmla="*/ 0 w 4551119"/>
                    <a:gd name="connsiteY11" fmla="*/ 0 h 456563"/>
                    <a:gd name="connsiteX0" fmla="*/ 0 w 4551119"/>
                    <a:gd name="connsiteY0" fmla="*/ 0 h 456563"/>
                    <a:gd name="connsiteX1" fmla="*/ 4549233 w 4551119"/>
                    <a:gd name="connsiteY1" fmla="*/ 38020 h 456563"/>
                    <a:gd name="connsiteX2" fmla="*/ 4551119 w 4551119"/>
                    <a:gd name="connsiteY2" fmla="*/ 93148 h 456563"/>
                    <a:gd name="connsiteX3" fmla="*/ 3578103 w 4551119"/>
                    <a:gd name="connsiteY3" fmla="*/ 52117 h 456563"/>
                    <a:gd name="connsiteX4" fmla="*/ 3396395 w 4551119"/>
                    <a:gd name="connsiteY4" fmla="*/ 444840 h 456563"/>
                    <a:gd name="connsiteX5" fmla="*/ 2265119 w 4551119"/>
                    <a:gd name="connsiteY5" fmla="*/ 46256 h 456563"/>
                    <a:gd name="connsiteX6" fmla="*/ 2018934 w 4551119"/>
                    <a:gd name="connsiteY6" fmla="*/ 456563 h 456563"/>
                    <a:gd name="connsiteX7" fmla="*/ 1057642 w 4551119"/>
                    <a:gd name="connsiteY7" fmla="*/ 128317 h 456563"/>
                    <a:gd name="connsiteX8" fmla="*/ 799734 w 4551119"/>
                    <a:gd name="connsiteY8" fmla="*/ 52117 h 456563"/>
                    <a:gd name="connsiteX9" fmla="*/ 629749 w 4551119"/>
                    <a:gd name="connsiteY9" fmla="*/ 327609 h 456563"/>
                    <a:gd name="connsiteX10" fmla="*/ 2565 w 4551119"/>
                    <a:gd name="connsiteY10" fmla="*/ 116594 h 456563"/>
                    <a:gd name="connsiteX11" fmla="*/ 0 w 4551119"/>
                    <a:gd name="connsiteY11" fmla="*/ 0 h 456563"/>
                    <a:gd name="connsiteX0" fmla="*/ 0 w 4551119"/>
                    <a:gd name="connsiteY0" fmla="*/ 0 h 456563"/>
                    <a:gd name="connsiteX1" fmla="*/ 4549233 w 4551119"/>
                    <a:gd name="connsiteY1" fmla="*/ 38020 h 456563"/>
                    <a:gd name="connsiteX2" fmla="*/ 4551119 w 4551119"/>
                    <a:gd name="connsiteY2" fmla="*/ 93148 h 456563"/>
                    <a:gd name="connsiteX3" fmla="*/ 3576198 w 4551119"/>
                    <a:gd name="connsiteY3" fmla="*/ 38782 h 456563"/>
                    <a:gd name="connsiteX4" fmla="*/ 3396395 w 4551119"/>
                    <a:gd name="connsiteY4" fmla="*/ 444840 h 456563"/>
                    <a:gd name="connsiteX5" fmla="*/ 2265119 w 4551119"/>
                    <a:gd name="connsiteY5" fmla="*/ 46256 h 456563"/>
                    <a:gd name="connsiteX6" fmla="*/ 2018934 w 4551119"/>
                    <a:gd name="connsiteY6" fmla="*/ 456563 h 456563"/>
                    <a:gd name="connsiteX7" fmla="*/ 1057642 w 4551119"/>
                    <a:gd name="connsiteY7" fmla="*/ 128317 h 456563"/>
                    <a:gd name="connsiteX8" fmla="*/ 799734 w 4551119"/>
                    <a:gd name="connsiteY8" fmla="*/ 52117 h 456563"/>
                    <a:gd name="connsiteX9" fmla="*/ 629749 w 4551119"/>
                    <a:gd name="connsiteY9" fmla="*/ 327609 h 456563"/>
                    <a:gd name="connsiteX10" fmla="*/ 2565 w 4551119"/>
                    <a:gd name="connsiteY10" fmla="*/ 116594 h 456563"/>
                    <a:gd name="connsiteX11" fmla="*/ 0 w 4551119"/>
                    <a:gd name="connsiteY11" fmla="*/ 0 h 456563"/>
                    <a:gd name="connsiteX0" fmla="*/ 0 w 4549273"/>
                    <a:gd name="connsiteY0" fmla="*/ 0 h 456563"/>
                    <a:gd name="connsiteX1" fmla="*/ 4549233 w 4549273"/>
                    <a:gd name="connsiteY1" fmla="*/ 38020 h 456563"/>
                    <a:gd name="connsiteX2" fmla="*/ 4543499 w 4549273"/>
                    <a:gd name="connsiteY2" fmla="*/ 95053 h 456563"/>
                    <a:gd name="connsiteX3" fmla="*/ 3576198 w 4549273"/>
                    <a:gd name="connsiteY3" fmla="*/ 38782 h 456563"/>
                    <a:gd name="connsiteX4" fmla="*/ 3396395 w 4549273"/>
                    <a:gd name="connsiteY4" fmla="*/ 444840 h 456563"/>
                    <a:gd name="connsiteX5" fmla="*/ 2265119 w 4549273"/>
                    <a:gd name="connsiteY5" fmla="*/ 46256 h 456563"/>
                    <a:gd name="connsiteX6" fmla="*/ 2018934 w 4549273"/>
                    <a:gd name="connsiteY6" fmla="*/ 456563 h 456563"/>
                    <a:gd name="connsiteX7" fmla="*/ 1057642 w 4549273"/>
                    <a:gd name="connsiteY7" fmla="*/ 128317 h 456563"/>
                    <a:gd name="connsiteX8" fmla="*/ 799734 w 4549273"/>
                    <a:gd name="connsiteY8" fmla="*/ 52117 h 456563"/>
                    <a:gd name="connsiteX9" fmla="*/ 629749 w 4549273"/>
                    <a:gd name="connsiteY9" fmla="*/ 327609 h 456563"/>
                    <a:gd name="connsiteX10" fmla="*/ 2565 w 4549273"/>
                    <a:gd name="connsiteY10" fmla="*/ 116594 h 456563"/>
                    <a:gd name="connsiteX11" fmla="*/ 0 w 4549273"/>
                    <a:gd name="connsiteY11" fmla="*/ 0 h 456563"/>
                    <a:gd name="connsiteX0" fmla="*/ 0 w 4543499"/>
                    <a:gd name="connsiteY0" fmla="*/ 0 h 456563"/>
                    <a:gd name="connsiteX1" fmla="*/ 3580589 w 4543499"/>
                    <a:gd name="connsiteY1" fmla="*/ 41895 h 456563"/>
                    <a:gd name="connsiteX2" fmla="*/ 4543499 w 4543499"/>
                    <a:gd name="connsiteY2" fmla="*/ 95053 h 456563"/>
                    <a:gd name="connsiteX3" fmla="*/ 3576198 w 4543499"/>
                    <a:gd name="connsiteY3" fmla="*/ 38782 h 456563"/>
                    <a:gd name="connsiteX4" fmla="*/ 3396395 w 4543499"/>
                    <a:gd name="connsiteY4" fmla="*/ 444840 h 456563"/>
                    <a:gd name="connsiteX5" fmla="*/ 2265119 w 4543499"/>
                    <a:gd name="connsiteY5" fmla="*/ 46256 h 456563"/>
                    <a:gd name="connsiteX6" fmla="*/ 2018934 w 4543499"/>
                    <a:gd name="connsiteY6" fmla="*/ 456563 h 456563"/>
                    <a:gd name="connsiteX7" fmla="*/ 1057642 w 4543499"/>
                    <a:gd name="connsiteY7" fmla="*/ 128317 h 456563"/>
                    <a:gd name="connsiteX8" fmla="*/ 799734 w 4543499"/>
                    <a:gd name="connsiteY8" fmla="*/ 52117 h 456563"/>
                    <a:gd name="connsiteX9" fmla="*/ 629749 w 4543499"/>
                    <a:gd name="connsiteY9" fmla="*/ 327609 h 456563"/>
                    <a:gd name="connsiteX10" fmla="*/ 2565 w 4543499"/>
                    <a:gd name="connsiteY10" fmla="*/ 116594 h 456563"/>
                    <a:gd name="connsiteX11" fmla="*/ 0 w 4543499"/>
                    <a:gd name="connsiteY11" fmla="*/ 0 h 456563"/>
                    <a:gd name="connsiteX0" fmla="*/ 0 w 3851262"/>
                    <a:gd name="connsiteY0" fmla="*/ 0 h 456563"/>
                    <a:gd name="connsiteX1" fmla="*/ 3580589 w 3851262"/>
                    <a:gd name="connsiteY1" fmla="*/ 41895 h 456563"/>
                    <a:gd name="connsiteX2" fmla="*/ 3576198 w 3851262"/>
                    <a:gd name="connsiteY2" fmla="*/ 38782 h 456563"/>
                    <a:gd name="connsiteX3" fmla="*/ 3396395 w 3851262"/>
                    <a:gd name="connsiteY3" fmla="*/ 444840 h 456563"/>
                    <a:gd name="connsiteX4" fmla="*/ 2265119 w 3851262"/>
                    <a:gd name="connsiteY4" fmla="*/ 46256 h 456563"/>
                    <a:gd name="connsiteX5" fmla="*/ 2018934 w 3851262"/>
                    <a:gd name="connsiteY5" fmla="*/ 456563 h 456563"/>
                    <a:gd name="connsiteX6" fmla="*/ 1057642 w 3851262"/>
                    <a:gd name="connsiteY6" fmla="*/ 128317 h 456563"/>
                    <a:gd name="connsiteX7" fmla="*/ 799734 w 3851262"/>
                    <a:gd name="connsiteY7" fmla="*/ 52117 h 456563"/>
                    <a:gd name="connsiteX8" fmla="*/ 629749 w 3851262"/>
                    <a:gd name="connsiteY8" fmla="*/ 327609 h 456563"/>
                    <a:gd name="connsiteX9" fmla="*/ 2565 w 3851262"/>
                    <a:gd name="connsiteY9" fmla="*/ 116594 h 456563"/>
                    <a:gd name="connsiteX10" fmla="*/ 0 w 3851262"/>
                    <a:gd name="connsiteY10" fmla="*/ 0 h 456563"/>
                    <a:gd name="connsiteX0" fmla="*/ 0 w 3833232"/>
                    <a:gd name="connsiteY0" fmla="*/ 0 h 456563"/>
                    <a:gd name="connsiteX1" fmla="*/ 3580589 w 3833232"/>
                    <a:gd name="connsiteY1" fmla="*/ 41895 h 456563"/>
                    <a:gd name="connsiteX2" fmla="*/ 3396395 w 3833232"/>
                    <a:gd name="connsiteY2" fmla="*/ 444840 h 456563"/>
                    <a:gd name="connsiteX3" fmla="*/ 2265119 w 3833232"/>
                    <a:gd name="connsiteY3" fmla="*/ 46256 h 456563"/>
                    <a:gd name="connsiteX4" fmla="*/ 2018934 w 3833232"/>
                    <a:gd name="connsiteY4" fmla="*/ 456563 h 456563"/>
                    <a:gd name="connsiteX5" fmla="*/ 1057642 w 3833232"/>
                    <a:gd name="connsiteY5" fmla="*/ 128317 h 456563"/>
                    <a:gd name="connsiteX6" fmla="*/ 799734 w 3833232"/>
                    <a:gd name="connsiteY6" fmla="*/ 52117 h 456563"/>
                    <a:gd name="connsiteX7" fmla="*/ 629749 w 3833232"/>
                    <a:gd name="connsiteY7" fmla="*/ 327609 h 456563"/>
                    <a:gd name="connsiteX8" fmla="*/ 2565 w 3833232"/>
                    <a:gd name="connsiteY8" fmla="*/ 116594 h 456563"/>
                    <a:gd name="connsiteX9" fmla="*/ 0 w 3833232"/>
                    <a:gd name="connsiteY9" fmla="*/ 0 h 456563"/>
                    <a:gd name="connsiteX0" fmla="*/ 0 w 3643548"/>
                    <a:gd name="connsiteY0" fmla="*/ 0 h 456563"/>
                    <a:gd name="connsiteX1" fmla="*/ 3580589 w 3643548"/>
                    <a:gd name="connsiteY1" fmla="*/ 41895 h 456563"/>
                    <a:gd name="connsiteX2" fmla="*/ 2265119 w 3643548"/>
                    <a:gd name="connsiteY2" fmla="*/ 46256 h 456563"/>
                    <a:gd name="connsiteX3" fmla="*/ 2018934 w 3643548"/>
                    <a:gd name="connsiteY3" fmla="*/ 456563 h 456563"/>
                    <a:gd name="connsiteX4" fmla="*/ 1057642 w 3643548"/>
                    <a:gd name="connsiteY4" fmla="*/ 128317 h 456563"/>
                    <a:gd name="connsiteX5" fmla="*/ 799734 w 3643548"/>
                    <a:gd name="connsiteY5" fmla="*/ 52117 h 456563"/>
                    <a:gd name="connsiteX6" fmla="*/ 629749 w 3643548"/>
                    <a:gd name="connsiteY6" fmla="*/ 327609 h 456563"/>
                    <a:gd name="connsiteX7" fmla="*/ 2565 w 3643548"/>
                    <a:gd name="connsiteY7" fmla="*/ 116594 h 456563"/>
                    <a:gd name="connsiteX8" fmla="*/ 0 w 3643548"/>
                    <a:gd name="connsiteY8" fmla="*/ 0 h 456563"/>
                    <a:gd name="connsiteX0" fmla="*/ 0 w 3735776"/>
                    <a:gd name="connsiteY0" fmla="*/ 0 h 456563"/>
                    <a:gd name="connsiteX1" fmla="*/ 3580589 w 3735776"/>
                    <a:gd name="connsiteY1" fmla="*/ 41895 h 456563"/>
                    <a:gd name="connsiteX2" fmla="*/ 3107144 w 3735776"/>
                    <a:gd name="connsiteY2" fmla="*/ 218624 h 456563"/>
                    <a:gd name="connsiteX3" fmla="*/ 2265119 w 3735776"/>
                    <a:gd name="connsiteY3" fmla="*/ 46256 h 456563"/>
                    <a:gd name="connsiteX4" fmla="*/ 2018934 w 3735776"/>
                    <a:gd name="connsiteY4" fmla="*/ 456563 h 456563"/>
                    <a:gd name="connsiteX5" fmla="*/ 1057642 w 3735776"/>
                    <a:gd name="connsiteY5" fmla="*/ 128317 h 456563"/>
                    <a:gd name="connsiteX6" fmla="*/ 799734 w 3735776"/>
                    <a:gd name="connsiteY6" fmla="*/ 52117 h 456563"/>
                    <a:gd name="connsiteX7" fmla="*/ 629749 w 3735776"/>
                    <a:gd name="connsiteY7" fmla="*/ 327609 h 456563"/>
                    <a:gd name="connsiteX8" fmla="*/ 2565 w 3735776"/>
                    <a:gd name="connsiteY8" fmla="*/ 116594 h 456563"/>
                    <a:gd name="connsiteX9" fmla="*/ 0 w 3735776"/>
                    <a:gd name="connsiteY9" fmla="*/ 0 h 456563"/>
                    <a:gd name="connsiteX0" fmla="*/ 0 w 3788100"/>
                    <a:gd name="connsiteY0" fmla="*/ 0 h 456563"/>
                    <a:gd name="connsiteX1" fmla="*/ 3580589 w 3788100"/>
                    <a:gd name="connsiteY1" fmla="*/ 41895 h 456563"/>
                    <a:gd name="connsiteX2" fmla="*/ 3388051 w 3788100"/>
                    <a:gd name="connsiteY2" fmla="*/ 431725 h 456563"/>
                    <a:gd name="connsiteX3" fmla="*/ 2265119 w 3788100"/>
                    <a:gd name="connsiteY3" fmla="*/ 46256 h 456563"/>
                    <a:gd name="connsiteX4" fmla="*/ 2018934 w 3788100"/>
                    <a:gd name="connsiteY4" fmla="*/ 456563 h 456563"/>
                    <a:gd name="connsiteX5" fmla="*/ 1057642 w 3788100"/>
                    <a:gd name="connsiteY5" fmla="*/ 128317 h 456563"/>
                    <a:gd name="connsiteX6" fmla="*/ 799734 w 3788100"/>
                    <a:gd name="connsiteY6" fmla="*/ 52117 h 456563"/>
                    <a:gd name="connsiteX7" fmla="*/ 629749 w 3788100"/>
                    <a:gd name="connsiteY7" fmla="*/ 327609 h 456563"/>
                    <a:gd name="connsiteX8" fmla="*/ 2565 w 3788100"/>
                    <a:gd name="connsiteY8" fmla="*/ 116594 h 456563"/>
                    <a:gd name="connsiteX9" fmla="*/ 0 w 3788100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31725 h 456563"/>
                    <a:gd name="connsiteX3" fmla="*/ 2265119 w 3580589"/>
                    <a:gd name="connsiteY3" fmla="*/ 46256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31725 h 456563"/>
                    <a:gd name="connsiteX3" fmla="*/ 2265119 w 3580589"/>
                    <a:gd name="connsiteY3" fmla="*/ 46256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31725 h 456563"/>
                    <a:gd name="connsiteX3" fmla="*/ 2265119 w 3580589"/>
                    <a:gd name="connsiteY3" fmla="*/ 46256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31725 h 456563"/>
                    <a:gd name="connsiteX3" fmla="*/ 2265119 w 3580589"/>
                    <a:gd name="connsiteY3" fmla="*/ 46256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31725 h 456563"/>
                    <a:gd name="connsiteX3" fmla="*/ 2267056 w 3580589"/>
                    <a:gd name="connsiteY3" fmla="*/ 42382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41411 h 456563"/>
                    <a:gd name="connsiteX3" fmla="*/ 2267056 w 3580589"/>
                    <a:gd name="connsiteY3" fmla="*/ 42382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  <a:gd name="connsiteX0" fmla="*/ 0 w 3580589"/>
                    <a:gd name="connsiteY0" fmla="*/ 0 h 456563"/>
                    <a:gd name="connsiteX1" fmla="*/ 3580589 w 3580589"/>
                    <a:gd name="connsiteY1" fmla="*/ 41895 h 456563"/>
                    <a:gd name="connsiteX2" fmla="*/ 3388051 w 3580589"/>
                    <a:gd name="connsiteY2" fmla="*/ 441411 h 456563"/>
                    <a:gd name="connsiteX3" fmla="*/ 2267056 w 3580589"/>
                    <a:gd name="connsiteY3" fmla="*/ 42382 h 456563"/>
                    <a:gd name="connsiteX4" fmla="*/ 2018934 w 3580589"/>
                    <a:gd name="connsiteY4" fmla="*/ 456563 h 456563"/>
                    <a:gd name="connsiteX5" fmla="*/ 1057642 w 3580589"/>
                    <a:gd name="connsiteY5" fmla="*/ 128317 h 456563"/>
                    <a:gd name="connsiteX6" fmla="*/ 799734 w 3580589"/>
                    <a:gd name="connsiteY6" fmla="*/ 52117 h 456563"/>
                    <a:gd name="connsiteX7" fmla="*/ 629749 w 3580589"/>
                    <a:gd name="connsiteY7" fmla="*/ 327609 h 456563"/>
                    <a:gd name="connsiteX8" fmla="*/ 2565 w 3580589"/>
                    <a:gd name="connsiteY8" fmla="*/ 116594 h 456563"/>
                    <a:gd name="connsiteX9" fmla="*/ 0 w 3580589"/>
                    <a:gd name="connsiteY9" fmla="*/ 0 h 456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80589" h="456563">
                      <a:moveTo>
                        <a:pt x="0" y="0"/>
                      </a:moveTo>
                      <a:lnTo>
                        <a:pt x="3580589" y="41895"/>
                      </a:lnTo>
                      <a:cubicBezTo>
                        <a:pt x="3437508" y="325337"/>
                        <a:pt x="3458125" y="312823"/>
                        <a:pt x="3388051" y="441411"/>
                      </a:cubicBezTo>
                      <a:cubicBezTo>
                        <a:pt x="3162995" y="382082"/>
                        <a:pt x="2490722" y="83123"/>
                        <a:pt x="2267056" y="42382"/>
                      </a:cubicBezTo>
                      <a:lnTo>
                        <a:pt x="2018934" y="456563"/>
                      </a:lnTo>
                      <a:lnTo>
                        <a:pt x="1057642" y="128317"/>
                      </a:lnTo>
                      <a:lnTo>
                        <a:pt x="799734" y="52117"/>
                      </a:lnTo>
                      <a:lnTo>
                        <a:pt x="629749" y="327609"/>
                      </a:lnTo>
                      <a:lnTo>
                        <a:pt x="2565" y="1165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Freeform 31"/>
                <p:cNvSpPr>
                  <a:spLocks/>
                </p:cNvSpPr>
                <p:nvPr/>
              </p:nvSpPr>
              <p:spPr bwMode="auto">
                <a:xfrm>
                  <a:off x="4434073" y="1793859"/>
                  <a:ext cx="4554343" cy="1081426"/>
                </a:xfrm>
                <a:custGeom>
                  <a:avLst/>
                  <a:gdLst>
                    <a:gd name="T0" fmla="*/ 2147483647 w 5158"/>
                    <a:gd name="T1" fmla="*/ 2147483647 h 1150"/>
                    <a:gd name="T2" fmla="*/ 2147483647 w 5158"/>
                    <a:gd name="T3" fmla="*/ 2147483647 h 1150"/>
                    <a:gd name="T4" fmla="*/ 2147483647 w 5158"/>
                    <a:gd name="T5" fmla="*/ 2147483647 h 1150"/>
                    <a:gd name="T6" fmla="*/ 2147483647 w 5158"/>
                    <a:gd name="T7" fmla="*/ 2147483647 h 1150"/>
                    <a:gd name="T8" fmla="*/ 2147483647 w 5158"/>
                    <a:gd name="T9" fmla="*/ 2147483647 h 1150"/>
                    <a:gd name="T10" fmla="*/ 2147483647 w 5158"/>
                    <a:gd name="T11" fmla="*/ 2147483647 h 1150"/>
                    <a:gd name="T12" fmla="*/ 2147483647 w 5158"/>
                    <a:gd name="T13" fmla="*/ 0 h 1150"/>
                    <a:gd name="T14" fmla="*/ 2147483647 w 5158"/>
                    <a:gd name="T15" fmla="*/ 2147483647 h 1150"/>
                    <a:gd name="T16" fmla="*/ 2147483647 w 5158"/>
                    <a:gd name="T17" fmla="*/ 2147483647 h 1150"/>
                    <a:gd name="T18" fmla="*/ 2147483647 w 5158"/>
                    <a:gd name="T19" fmla="*/ 2147483647 h 1150"/>
                    <a:gd name="T20" fmla="*/ 2147483647 w 5158"/>
                    <a:gd name="T21" fmla="*/ 2147483647 h 1150"/>
                    <a:gd name="T22" fmla="*/ 2147483647 w 5158"/>
                    <a:gd name="T23" fmla="*/ 2147483647 h 1150"/>
                    <a:gd name="T24" fmla="*/ 2147483647 w 5158"/>
                    <a:gd name="T25" fmla="*/ 2147483647 h 1150"/>
                    <a:gd name="T26" fmla="*/ 0 w 5158"/>
                    <a:gd name="T27" fmla="*/ 2147483647 h 1150"/>
                    <a:gd name="T28" fmla="*/ 2147483647 w 5158"/>
                    <a:gd name="T29" fmla="*/ 2147483647 h 11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6 w 10000"/>
                    <a:gd name="connsiteY0" fmla="*/ 609 h 10000"/>
                    <a:gd name="connsiteX1" fmla="*/ 731 w 10000"/>
                    <a:gd name="connsiteY1" fmla="*/ 1670 h 10000"/>
                    <a:gd name="connsiteX2" fmla="*/ 1384 w 10000"/>
                    <a:gd name="connsiteY2" fmla="*/ 2722 h 10000"/>
                    <a:gd name="connsiteX3" fmla="*/ 1774 w 10000"/>
                    <a:gd name="connsiteY3" fmla="*/ 87 h 10000"/>
                    <a:gd name="connsiteX4" fmla="*/ 3309 w 10000"/>
                    <a:gd name="connsiteY4" fmla="*/ 2304 h 10000"/>
                    <a:gd name="connsiteX5" fmla="*/ 4473 w 10000"/>
                    <a:gd name="connsiteY5" fmla="*/ 4000 h 10000"/>
                    <a:gd name="connsiteX6" fmla="*/ 5002 w 10000"/>
                    <a:gd name="connsiteY6" fmla="*/ 0 h 10000"/>
                    <a:gd name="connsiteX7" fmla="*/ 6822 w 10000"/>
                    <a:gd name="connsiteY7" fmla="*/ 2748 h 10000"/>
                    <a:gd name="connsiteX8" fmla="*/ 7445 w 10000"/>
                    <a:gd name="connsiteY8" fmla="*/ 3739 h 10000"/>
                    <a:gd name="connsiteX9" fmla="*/ 7891 w 10000"/>
                    <a:gd name="connsiteY9" fmla="*/ 78 h 10000"/>
                    <a:gd name="connsiteX10" fmla="*/ 9232 w 10000"/>
                    <a:gd name="connsiteY10" fmla="*/ 1927 h 10000"/>
                    <a:gd name="connsiteX11" fmla="*/ 10000 w 10000"/>
                    <a:gd name="connsiteY11" fmla="*/ 2548 h 10000"/>
                    <a:gd name="connsiteX12" fmla="*/ 9998 w 10000"/>
                    <a:gd name="connsiteY12" fmla="*/ 10000 h 10000"/>
                    <a:gd name="connsiteX13" fmla="*/ 0 w 10000"/>
                    <a:gd name="connsiteY13" fmla="*/ 10000 h 10000"/>
                    <a:gd name="connsiteX14" fmla="*/ 6 w 10000"/>
                    <a:gd name="connsiteY14" fmla="*/ 609 h 10000"/>
                    <a:gd name="connsiteX0" fmla="*/ 6 w 10026"/>
                    <a:gd name="connsiteY0" fmla="*/ 609 h 10000"/>
                    <a:gd name="connsiteX1" fmla="*/ 731 w 10026"/>
                    <a:gd name="connsiteY1" fmla="*/ 1670 h 10000"/>
                    <a:gd name="connsiteX2" fmla="*/ 1384 w 10026"/>
                    <a:gd name="connsiteY2" fmla="*/ 2722 h 10000"/>
                    <a:gd name="connsiteX3" fmla="*/ 1774 w 10026"/>
                    <a:gd name="connsiteY3" fmla="*/ 87 h 10000"/>
                    <a:gd name="connsiteX4" fmla="*/ 3309 w 10026"/>
                    <a:gd name="connsiteY4" fmla="*/ 2304 h 10000"/>
                    <a:gd name="connsiteX5" fmla="*/ 4473 w 10026"/>
                    <a:gd name="connsiteY5" fmla="*/ 4000 h 10000"/>
                    <a:gd name="connsiteX6" fmla="*/ 5002 w 10026"/>
                    <a:gd name="connsiteY6" fmla="*/ 0 h 10000"/>
                    <a:gd name="connsiteX7" fmla="*/ 6822 w 10026"/>
                    <a:gd name="connsiteY7" fmla="*/ 2748 h 10000"/>
                    <a:gd name="connsiteX8" fmla="*/ 7445 w 10026"/>
                    <a:gd name="connsiteY8" fmla="*/ 3739 h 10000"/>
                    <a:gd name="connsiteX9" fmla="*/ 7891 w 10026"/>
                    <a:gd name="connsiteY9" fmla="*/ 78 h 10000"/>
                    <a:gd name="connsiteX10" fmla="*/ 9232 w 10026"/>
                    <a:gd name="connsiteY10" fmla="*/ 1927 h 10000"/>
                    <a:gd name="connsiteX11" fmla="*/ 10026 w 10026"/>
                    <a:gd name="connsiteY11" fmla="*/ 3040 h 10000"/>
                    <a:gd name="connsiteX12" fmla="*/ 9998 w 10026"/>
                    <a:gd name="connsiteY12" fmla="*/ 10000 h 10000"/>
                    <a:gd name="connsiteX13" fmla="*/ 0 w 10026"/>
                    <a:gd name="connsiteY13" fmla="*/ 10000 h 10000"/>
                    <a:gd name="connsiteX14" fmla="*/ 6 w 10026"/>
                    <a:gd name="connsiteY14" fmla="*/ 609 h 10000"/>
                    <a:gd name="connsiteX0" fmla="*/ 6 w 10005"/>
                    <a:gd name="connsiteY0" fmla="*/ 609 h 10000"/>
                    <a:gd name="connsiteX1" fmla="*/ 731 w 10005"/>
                    <a:gd name="connsiteY1" fmla="*/ 1670 h 10000"/>
                    <a:gd name="connsiteX2" fmla="*/ 1384 w 10005"/>
                    <a:gd name="connsiteY2" fmla="*/ 2722 h 10000"/>
                    <a:gd name="connsiteX3" fmla="*/ 1774 w 10005"/>
                    <a:gd name="connsiteY3" fmla="*/ 87 h 10000"/>
                    <a:gd name="connsiteX4" fmla="*/ 3309 w 10005"/>
                    <a:gd name="connsiteY4" fmla="*/ 2304 h 10000"/>
                    <a:gd name="connsiteX5" fmla="*/ 4473 w 10005"/>
                    <a:gd name="connsiteY5" fmla="*/ 4000 h 10000"/>
                    <a:gd name="connsiteX6" fmla="*/ 5002 w 10005"/>
                    <a:gd name="connsiteY6" fmla="*/ 0 h 10000"/>
                    <a:gd name="connsiteX7" fmla="*/ 6822 w 10005"/>
                    <a:gd name="connsiteY7" fmla="*/ 2748 h 10000"/>
                    <a:gd name="connsiteX8" fmla="*/ 7445 w 10005"/>
                    <a:gd name="connsiteY8" fmla="*/ 3739 h 10000"/>
                    <a:gd name="connsiteX9" fmla="*/ 7891 w 10005"/>
                    <a:gd name="connsiteY9" fmla="*/ 78 h 10000"/>
                    <a:gd name="connsiteX10" fmla="*/ 9232 w 10005"/>
                    <a:gd name="connsiteY10" fmla="*/ 1927 h 10000"/>
                    <a:gd name="connsiteX11" fmla="*/ 10005 w 10005"/>
                    <a:gd name="connsiteY11" fmla="*/ 3129 h 10000"/>
                    <a:gd name="connsiteX12" fmla="*/ 9998 w 10005"/>
                    <a:gd name="connsiteY12" fmla="*/ 10000 h 10000"/>
                    <a:gd name="connsiteX13" fmla="*/ 0 w 10005"/>
                    <a:gd name="connsiteY13" fmla="*/ 10000 h 10000"/>
                    <a:gd name="connsiteX14" fmla="*/ 6 w 10005"/>
                    <a:gd name="connsiteY14" fmla="*/ 609 h 10000"/>
                    <a:gd name="connsiteX0" fmla="*/ 6 w 10005"/>
                    <a:gd name="connsiteY0" fmla="*/ 609 h 10000"/>
                    <a:gd name="connsiteX1" fmla="*/ 731 w 10005"/>
                    <a:gd name="connsiteY1" fmla="*/ 1670 h 10000"/>
                    <a:gd name="connsiteX2" fmla="*/ 1384 w 10005"/>
                    <a:gd name="connsiteY2" fmla="*/ 2722 h 10000"/>
                    <a:gd name="connsiteX3" fmla="*/ 1774 w 10005"/>
                    <a:gd name="connsiteY3" fmla="*/ 87 h 10000"/>
                    <a:gd name="connsiteX4" fmla="*/ 3309 w 10005"/>
                    <a:gd name="connsiteY4" fmla="*/ 2304 h 10000"/>
                    <a:gd name="connsiteX5" fmla="*/ 4473 w 10005"/>
                    <a:gd name="connsiteY5" fmla="*/ 4000 h 10000"/>
                    <a:gd name="connsiteX6" fmla="*/ 5002 w 10005"/>
                    <a:gd name="connsiteY6" fmla="*/ 0 h 10000"/>
                    <a:gd name="connsiteX7" fmla="*/ 6822 w 10005"/>
                    <a:gd name="connsiteY7" fmla="*/ 2748 h 10000"/>
                    <a:gd name="connsiteX8" fmla="*/ 7445 w 10005"/>
                    <a:gd name="connsiteY8" fmla="*/ 3739 h 10000"/>
                    <a:gd name="connsiteX9" fmla="*/ 7891 w 10005"/>
                    <a:gd name="connsiteY9" fmla="*/ 78 h 10000"/>
                    <a:gd name="connsiteX10" fmla="*/ 9165 w 10005"/>
                    <a:gd name="connsiteY10" fmla="*/ 1963 h 10000"/>
                    <a:gd name="connsiteX11" fmla="*/ 10005 w 10005"/>
                    <a:gd name="connsiteY11" fmla="*/ 3129 h 10000"/>
                    <a:gd name="connsiteX12" fmla="*/ 9998 w 10005"/>
                    <a:gd name="connsiteY12" fmla="*/ 10000 h 10000"/>
                    <a:gd name="connsiteX13" fmla="*/ 0 w 10005"/>
                    <a:gd name="connsiteY13" fmla="*/ 10000 h 10000"/>
                    <a:gd name="connsiteX14" fmla="*/ 6 w 10005"/>
                    <a:gd name="connsiteY14" fmla="*/ 609 h 10000"/>
                    <a:gd name="connsiteX0" fmla="*/ 6 w 10005"/>
                    <a:gd name="connsiteY0" fmla="*/ 609 h 10000"/>
                    <a:gd name="connsiteX1" fmla="*/ 731 w 10005"/>
                    <a:gd name="connsiteY1" fmla="*/ 1670 h 10000"/>
                    <a:gd name="connsiteX2" fmla="*/ 1384 w 10005"/>
                    <a:gd name="connsiteY2" fmla="*/ 2722 h 10000"/>
                    <a:gd name="connsiteX3" fmla="*/ 1774 w 10005"/>
                    <a:gd name="connsiteY3" fmla="*/ 87 h 10000"/>
                    <a:gd name="connsiteX4" fmla="*/ 3309 w 10005"/>
                    <a:gd name="connsiteY4" fmla="*/ 2304 h 10000"/>
                    <a:gd name="connsiteX5" fmla="*/ 4473 w 10005"/>
                    <a:gd name="connsiteY5" fmla="*/ 4000 h 10000"/>
                    <a:gd name="connsiteX6" fmla="*/ 5002 w 10005"/>
                    <a:gd name="connsiteY6" fmla="*/ 0 h 10000"/>
                    <a:gd name="connsiteX7" fmla="*/ 6822 w 10005"/>
                    <a:gd name="connsiteY7" fmla="*/ 2748 h 10000"/>
                    <a:gd name="connsiteX8" fmla="*/ 7445 w 10005"/>
                    <a:gd name="connsiteY8" fmla="*/ 3739 h 10000"/>
                    <a:gd name="connsiteX9" fmla="*/ 7878 w 10005"/>
                    <a:gd name="connsiteY9" fmla="*/ 167 h 10000"/>
                    <a:gd name="connsiteX10" fmla="*/ 9165 w 10005"/>
                    <a:gd name="connsiteY10" fmla="*/ 1963 h 10000"/>
                    <a:gd name="connsiteX11" fmla="*/ 10005 w 10005"/>
                    <a:gd name="connsiteY11" fmla="*/ 3129 h 10000"/>
                    <a:gd name="connsiteX12" fmla="*/ 9998 w 10005"/>
                    <a:gd name="connsiteY12" fmla="*/ 10000 h 10000"/>
                    <a:gd name="connsiteX13" fmla="*/ 0 w 10005"/>
                    <a:gd name="connsiteY13" fmla="*/ 10000 h 10000"/>
                    <a:gd name="connsiteX14" fmla="*/ 6 w 10005"/>
                    <a:gd name="connsiteY14" fmla="*/ 609 h 10000"/>
                    <a:gd name="connsiteX0" fmla="*/ 6 w 10005"/>
                    <a:gd name="connsiteY0" fmla="*/ 689 h 10080"/>
                    <a:gd name="connsiteX1" fmla="*/ 731 w 10005"/>
                    <a:gd name="connsiteY1" fmla="*/ 1750 h 10080"/>
                    <a:gd name="connsiteX2" fmla="*/ 1384 w 10005"/>
                    <a:gd name="connsiteY2" fmla="*/ 2802 h 10080"/>
                    <a:gd name="connsiteX3" fmla="*/ 1774 w 10005"/>
                    <a:gd name="connsiteY3" fmla="*/ 167 h 10080"/>
                    <a:gd name="connsiteX4" fmla="*/ 3309 w 10005"/>
                    <a:gd name="connsiteY4" fmla="*/ 2384 h 10080"/>
                    <a:gd name="connsiteX5" fmla="*/ 4473 w 10005"/>
                    <a:gd name="connsiteY5" fmla="*/ 4080 h 10080"/>
                    <a:gd name="connsiteX6" fmla="*/ 5011 w 10005"/>
                    <a:gd name="connsiteY6" fmla="*/ 0 h 10080"/>
                    <a:gd name="connsiteX7" fmla="*/ 6822 w 10005"/>
                    <a:gd name="connsiteY7" fmla="*/ 2828 h 10080"/>
                    <a:gd name="connsiteX8" fmla="*/ 7445 w 10005"/>
                    <a:gd name="connsiteY8" fmla="*/ 3819 h 10080"/>
                    <a:gd name="connsiteX9" fmla="*/ 7878 w 10005"/>
                    <a:gd name="connsiteY9" fmla="*/ 247 h 10080"/>
                    <a:gd name="connsiteX10" fmla="*/ 9165 w 10005"/>
                    <a:gd name="connsiteY10" fmla="*/ 2043 h 10080"/>
                    <a:gd name="connsiteX11" fmla="*/ 10005 w 10005"/>
                    <a:gd name="connsiteY11" fmla="*/ 3209 h 10080"/>
                    <a:gd name="connsiteX12" fmla="*/ 9998 w 10005"/>
                    <a:gd name="connsiteY12" fmla="*/ 10080 h 10080"/>
                    <a:gd name="connsiteX13" fmla="*/ 0 w 10005"/>
                    <a:gd name="connsiteY13" fmla="*/ 10080 h 10080"/>
                    <a:gd name="connsiteX14" fmla="*/ 6 w 10005"/>
                    <a:gd name="connsiteY14" fmla="*/ 689 h 10080"/>
                    <a:gd name="connsiteX0" fmla="*/ 6 w 10005"/>
                    <a:gd name="connsiteY0" fmla="*/ 689 h 10080"/>
                    <a:gd name="connsiteX1" fmla="*/ 731 w 10005"/>
                    <a:gd name="connsiteY1" fmla="*/ 1750 h 10080"/>
                    <a:gd name="connsiteX2" fmla="*/ 1384 w 10005"/>
                    <a:gd name="connsiteY2" fmla="*/ 2802 h 10080"/>
                    <a:gd name="connsiteX3" fmla="*/ 1774 w 10005"/>
                    <a:gd name="connsiteY3" fmla="*/ 167 h 10080"/>
                    <a:gd name="connsiteX4" fmla="*/ 3309 w 10005"/>
                    <a:gd name="connsiteY4" fmla="*/ 2384 h 10080"/>
                    <a:gd name="connsiteX5" fmla="*/ 4473 w 10005"/>
                    <a:gd name="connsiteY5" fmla="*/ 4080 h 10080"/>
                    <a:gd name="connsiteX6" fmla="*/ 5011 w 10005"/>
                    <a:gd name="connsiteY6" fmla="*/ 0 h 10080"/>
                    <a:gd name="connsiteX7" fmla="*/ 6822 w 10005"/>
                    <a:gd name="connsiteY7" fmla="*/ 2828 h 10080"/>
                    <a:gd name="connsiteX8" fmla="*/ 7445 w 10005"/>
                    <a:gd name="connsiteY8" fmla="*/ 3819 h 10080"/>
                    <a:gd name="connsiteX9" fmla="*/ 7883 w 10005"/>
                    <a:gd name="connsiteY9" fmla="*/ 147 h 10080"/>
                    <a:gd name="connsiteX10" fmla="*/ 9165 w 10005"/>
                    <a:gd name="connsiteY10" fmla="*/ 2043 h 10080"/>
                    <a:gd name="connsiteX11" fmla="*/ 10005 w 10005"/>
                    <a:gd name="connsiteY11" fmla="*/ 3209 h 10080"/>
                    <a:gd name="connsiteX12" fmla="*/ 9998 w 10005"/>
                    <a:gd name="connsiteY12" fmla="*/ 10080 h 10080"/>
                    <a:gd name="connsiteX13" fmla="*/ 0 w 10005"/>
                    <a:gd name="connsiteY13" fmla="*/ 10080 h 10080"/>
                    <a:gd name="connsiteX14" fmla="*/ 6 w 10005"/>
                    <a:gd name="connsiteY14" fmla="*/ 689 h 1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005" h="10080">
                      <a:moveTo>
                        <a:pt x="6" y="689"/>
                      </a:moveTo>
                      <a:lnTo>
                        <a:pt x="731" y="1750"/>
                      </a:lnTo>
                      <a:lnTo>
                        <a:pt x="1384" y="2802"/>
                      </a:lnTo>
                      <a:lnTo>
                        <a:pt x="1774" y="167"/>
                      </a:lnTo>
                      <a:lnTo>
                        <a:pt x="3309" y="2384"/>
                      </a:lnTo>
                      <a:lnTo>
                        <a:pt x="4473" y="4080"/>
                      </a:lnTo>
                      <a:cubicBezTo>
                        <a:pt x="4652" y="2720"/>
                        <a:pt x="4832" y="1360"/>
                        <a:pt x="5011" y="0"/>
                      </a:cubicBezTo>
                      <a:lnTo>
                        <a:pt x="6822" y="2828"/>
                      </a:lnTo>
                      <a:lnTo>
                        <a:pt x="7445" y="3819"/>
                      </a:lnTo>
                      <a:cubicBezTo>
                        <a:pt x="7594" y="2599"/>
                        <a:pt x="7734" y="1367"/>
                        <a:pt x="7883" y="147"/>
                      </a:cubicBezTo>
                      <a:lnTo>
                        <a:pt x="9165" y="2043"/>
                      </a:lnTo>
                      <a:lnTo>
                        <a:pt x="10005" y="3209"/>
                      </a:lnTo>
                      <a:cubicBezTo>
                        <a:pt x="10004" y="5693"/>
                        <a:pt x="9999" y="7596"/>
                        <a:pt x="9998" y="10080"/>
                      </a:cubicBezTo>
                      <a:lnTo>
                        <a:pt x="0" y="10080"/>
                      </a:lnTo>
                      <a:cubicBezTo>
                        <a:pt x="2" y="6950"/>
                        <a:pt x="4" y="3819"/>
                        <a:pt x="6" y="689"/>
                      </a:cubicBezTo>
                      <a:close/>
                    </a:path>
                  </a:pathLst>
                </a:custGeom>
                <a:solidFill>
                  <a:srgbClr val="66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4580572" y="1808972"/>
                  <a:ext cx="1873602" cy="1059782"/>
                </a:xfrm>
                <a:custGeom>
                  <a:avLst/>
                  <a:gdLst>
                    <a:gd name="T0" fmla="*/ 0 w 2123"/>
                    <a:gd name="T1" fmla="*/ 2147483647 h 1136"/>
                    <a:gd name="T2" fmla="*/ 2147483647 w 2123"/>
                    <a:gd name="T3" fmla="*/ 0 h 1136"/>
                    <a:gd name="T4" fmla="*/ 2147483647 w 2123"/>
                    <a:gd name="T5" fmla="*/ 2147483647 h 11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23" h="1136">
                      <a:moveTo>
                        <a:pt x="0" y="1136"/>
                      </a:moveTo>
                      <a:lnTo>
                        <a:pt x="758" y="0"/>
                      </a:lnTo>
                      <a:lnTo>
                        <a:pt x="2123" y="45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6105577" y="1794046"/>
                  <a:ext cx="1719160" cy="1074708"/>
                </a:xfrm>
                <a:custGeom>
                  <a:avLst/>
                  <a:gdLst>
                    <a:gd name="T0" fmla="*/ 0 w 1948"/>
                    <a:gd name="T1" fmla="*/ 2147483647 h 1152"/>
                    <a:gd name="T2" fmla="*/ 2147483647 w 1948"/>
                    <a:gd name="T3" fmla="*/ 0 h 1152"/>
                    <a:gd name="T4" fmla="*/ 2147483647 w 1948"/>
                    <a:gd name="T5" fmla="*/ 2147483647 h 11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48" h="1152">
                      <a:moveTo>
                        <a:pt x="0" y="1152"/>
                      </a:moveTo>
                      <a:lnTo>
                        <a:pt x="686" y="0"/>
                      </a:lnTo>
                      <a:lnTo>
                        <a:pt x="1948" y="439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auto">
                <a:xfrm>
                  <a:off x="7485847" y="1811771"/>
                  <a:ext cx="1500294" cy="1056984"/>
                </a:xfrm>
                <a:custGeom>
                  <a:avLst/>
                  <a:gdLst>
                    <a:gd name="T0" fmla="*/ 0 w 1700"/>
                    <a:gd name="T1" fmla="*/ 2147483647 h 1133"/>
                    <a:gd name="T2" fmla="*/ 2147483647 w 1700"/>
                    <a:gd name="T3" fmla="*/ 0 h 1133"/>
                    <a:gd name="T4" fmla="*/ 2147483647 w 1700"/>
                    <a:gd name="T5" fmla="*/ 2147483647 h 113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00" h="1133">
                      <a:moveTo>
                        <a:pt x="0" y="1133"/>
                      </a:moveTo>
                      <a:lnTo>
                        <a:pt x="604" y="0"/>
                      </a:lnTo>
                      <a:lnTo>
                        <a:pt x="1700" y="33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4443781" y="1870544"/>
                  <a:ext cx="621298" cy="2220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Freeform 12"/>
                <p:cNvSpPr>
                  <a:spLocks/>
                </p:cNvSpPr>
                <p:nvPr/>
              </p:nvSpPr>
              <p:spPr bwMode="auto">
                <a:xfrm>
                  <a:off x="4442016" y="1825765"/>
                  <a:ext cx="687487" cy="155795"/>
                </a:xfrm>
                <a:custGeom>
                  <a:avLst/>
                  <a:gdLst>
                    <a:gd name="T0" fmla="*/ 0 w 779"/>
                    <a:gd name="T1" fmla="*/ 0 h 167"/>
                    <a:gd name="T2" fmla="*/ 2147483647 w 779"/>
                    <a:gd name="T3" fmla="*/ 2147483647 h 16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79" h="167">
                      <a:moveTo>
                        <a:pt x="0" y="0"/>
                      </a:moveTo>
                      <a:lnTo>
                        <a:pt x="779" y="167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Line 13"/>
                <p:cNvSpPr>
                  <a:spLocks noChangeShapeType="1"/>
                </p:cNvSpPr>
                <p:nvPr/>
              </p:nvSpPr>
              <p:spPr bwMode="auto">
                <a:xfrm>
                  <a:off x="4443781" y="1802442"/>
                  <a:ext cx="758089" cy="681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Freeform 14"/>
                <p:cNvSpPr>
                  <a:spLocks/>
                </p:cNvSpPr>
                <p:nvPr/>
              </p:nvSpPr>
              <p:spPr bwMode="auto">
                <a:xfrm>
                  <a:off x="5252175" y="1808972"/>
                  <a:ext cx="1322023" cy="223898"/>
                </a:xfrm>
                <a:custGeom>
                  <a:avLst/>
                  <a:gdLst>
                    <a:gd name="T0" fmla="*/ 0 w 1498"/>
                    <a:gd name="T1" fmla="*/ 0 h 240"/>
                    <a:gd name="T2" fmla="*/ 2147483647 w 1498"/>
                    <a:gd name="T3" fmla="*/ 2147483647 h 24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98" h="240">
                      <a:moveTo>
                        <a:pt x="0" y="0"/>
                      </a:moveTo>
                      <a:lnTo>
                        <a:pt x="1498" y="24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Freeform 15"/>
                <p:cNvSpPr>
                  <a:spLocks/>
                </p:cNvSpPr>
                <p:nvPr/>
              </p:nvSpPr>
              <p:spPr bwMode="auto">
                <a:xfrm>
                  <a:off x="5252175" y="1806173"/>
                  <a:ext cx="1394391" cy="82096"/>
                </a:xfrm>
                <a:custGeom>
                  <a:avLst/>
                  <a:gdLst>
                    <a:gd name="T0" fmla="*/ 0 w 1580"/>
                    <a:gd name="T1" fmla="*/ 0 h 88"/>
                    <a:gd name="T2" fmla="*/ 2147483647 w 1580"/>
                    <a:gd name="T3" fmla="*/ 2147483647 h 8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80" h="88">
                      <a:moveTo>
                        <a:pt x="0" y="0"/>
                      </a:moveTo>
                      <a:lnTo>
                        <a:pt x="1580" y="8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Freeform 16"/>
                <p:cNvSpPr>
                  <a:spLocks/>
                </p:cNvSpPr>
                <p:nvPr/>
              </p:nvSpPr>
              <p:spPr bwMode="auto">
                <a:xfrm>
                  <a:off x="6716284" y="1797777"/>
                  <a:ext cx="1196705" cy="235092"/>
                </a:xfrm>
                <a:custGeom>
                  <a:avLst/>
                  <a:gdLst>
                    <a:gd name="T0" fmla="*/ 0 w 1356"/>
                    <a:gd name="T1" fmla="*/ 0 h 252"/>
                    <a:gd name="T2" fmla="*/ 2147483647 w 1356"/>
                    <a:gd name="T3" fmla="*/ 2147483647 h 25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56" h="252">
                      <a:moveTo>
                        <a:pt x="0" y="0"/>
                      </a:moveTo>
                      <a:lnTo>
                        <a:pt x="1356" y="25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Freeform 17"/>
                <p:cNvSpPr>
                  <a:spLocks/>
                </p:cNvSpPr>
                <p:nvPr/>
              </p:nvSpPr>
              <p:spPr bwMode="auto">
                <a:xfrm>
                  <a:off x="6713637" y="1794978"/>
                  <a:ext cx="1263777" cy="110083"/>
                </a:xfrm>
                <a:custGeom>
                  <a:avLst/>
                  <a:gdLst>
                    <a:gd name="T0" fmla="*/ 0 w 1432"/>
                    <a:gd name="T1" fmla="*/ 0 h 118"/>
                    <a:gd name="T2" fmla="*/ 2147483647 w 1432"/>
                    <a:gd name="T3" fmla="*/ 2147483647 h 1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32" h="118">
                      <a:moveTo>
                        <a:pt x="0" y="0"/>
                      </a:moveTo>
                      <a:lnTo>
                        <a:pt x="1432" y="11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Freeform 18"/>
                <p:cNvSpPr>
                  <a:spLocks/>
                </p:cNvSpPr>
                <p:nvPr/>
              </p:nvSpPr>
              <p:spPr bwMode="auto">
                <a:xfrm>
                  <a:off x="8018892" y="1808972"/>
                  <a:ext cx="967248" cy="180984"/>
                </a:xfrm>
                <a:custGeom>
                  <a:avLst/>
                  <a:gdLst>
                    <a:gd name="T0" fmla="*/ 0 w 1096"/>
                    <a:gd name="T1" fmla="*/ 0 h 194"/>
                    <a:gd name="T2" fmla="*/ 2147483647 w 1096"/>
                    <a:gd name="T3" fmla="*/ 2147483647 h 19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96" h="194">
                      <a:moveTo>
                        <a:pt x="0" y="0"/>
                      </a:moveTo>
                      <a:lnTo>
                        <a:pt x="1096" y="1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Freeform 21"/>
                <p:cNvSpPr>
                  <a:spLocks/>
                </p:cNvSpPr>
                <p:nvPr/>
              </p:nvSpPr>
              <p:spPr bwMode="auto">
                <a:xfrm>
                  <a:off x="4706774" y="2201726"/>
                  <a:ext cx="232987" cy="361968"/>
                </a:xfrm>
                <a:custGeom>
                  <a:avLst/>
                  <a:gdLst>
                    <a:gd name="T0" fmla="*/ 2147483647 w 264"/>
                    <a:gd name="T1" fmla="*/ 0 h 388"/>
                    <a:gd name="T2" fmla="*/ 0 w 264"/>
                    <a:gd name="T3" fmla="*/ 2147483647 h 388"/>
                    <a:gd name="T4" fmla="*/ 2147483647 w 264"/>
                    <a:gd name="T5" fmla="*/ 2147483647 h 3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4" h="388">
                      <a:moveTo>
                        <a:pt x="264" y="0"/>
                      </a:moveTo>
                      <a:lnTo>
                        <a:pt x="0" y="388"/>
                      </a:lnTo>
                      <a:lnTo>
                        <a:pt x="9" y="25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Freeform 22"/>
                <p:cNvSpPr>
                  <a:spLocks/>
                </p:cNvSpPr>
                <p:nvPr/>
              </p:nvSpPr>
              <p:spPr bwMode="auto">
                <a:xfrm>
                  <a:off x="6118399" y="2339796"/>
                  <a:ext cx="225927" cy="401150"/>
                </a:xfrm>
                <a:custGeom>
                  <a:avLst/>
                  <a:gdLst>
                    <a:gd name="T0" fmla="*/ 2147483647 w 256"/>
                    <a:gd name="T1" fmla="*/ 0 h 430"/>
                    <a:gd name="T2" fmla="*/ 0 w 256"/>
                    <a:gd name="T3" fmla="*/ 2147483647 h 430"/>
                    <a:gd name="T4" fmla="*/ 2147483647 w 256"/>
                    <a:gd name="T5" fmla="*/ 2147483647 h 4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56" h="430">
                      <a:moveTo>
                        <a:pt x="256" y="0"/>
                      </a:moveTo>
                      <a:lnTo>
                        <a:pt x="0" y="430"/>
                      </a:lnTo>
                      <a:lnTo>
                        <a:pt x="18" y="247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" name="Freeform 23"/>
                <p:cNvSpPr>
                  <a:spLocks/>
                </p:cNvSpPr>
                <p:nvPr/>
              </p:nvSpPr>
              <p:spPr bwMode="auto">
                <a:xfrm>
                  <a:off x="7487612" y="2331400"/>
                  <a:ext cx="193273" cy="369037"/>
                </a:xfrm>
                <a:custGeom>
                  <a:avLst/>
                  <a:gdLst>
                    <a:gd name="T0" fmla="*/ 2147483647 w 219"/>
                    <a:gd name="T1" fmla="*/ 0 h 403"/>
                    <a:gd name="T2" fmla="*/ 0 w 219"/>
                    <a:gd name="T3" fmla="*/ 2147483647 h 403"/>
                    <a:gd name="T4" fmla="*/ 0 w 219"/>
                    <a:gd name="T5" fmla="*/ 2147483647 h 403"/>
                    <a:gd name="T6" fmla="*/ 0 60000 65536"/>
                    <a:gd name="T7" fmla="*/ 0 60000 65536"/>
                    <a:gd name="T8" fmla="*/ 0 60000 65536"/>
                    <a:gd name="connsiteX0" fmla="*/ 10000 w 10000"/>
                    <a:gd name="connsiteY0" fmla="*/ 0 h 10000"/>
                    <a:gd name="connsiteX1" fmla="*/ 0 w 10000"/>
                    <a:gd name="connsiteY1" fmla="*/ 10000 h 10000"/>
                    <a:gd name="connsiteX2" fmla="*/ 1213 w 10000"/>
                    <a:gd name="connsiteY2" fmla="*/ 539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0" h="10000">
                      <a:moveTo>
                        <a:pt x="10000" y="0"/>
                      </a:moveTo>
                      <a:lnTo>
                        <a:pt x="0" y="10000"/>
                      </a:lnTo>
                      <a:cubicBezTo>
                        <a:pt x="0" y="8412"/>
                        <a:pt x="1213" y="6983"/>
                        <a:pt x="1213" y="539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435479" y="1313526"/>
                  <a:ext cx="452368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GB" sz="1200" b="1" dirty="0"/>
                    <a:t>NW</a:t>
                  </a:r>
                  <a:endParaRPr lang="en-US" sz="1200" b="1" dirty="0"/>
                </a:p>
              </p:txBody>
            </p:sp>
            <p:sp>
              <p:nvSpPr>
                <p:cNvPr id="6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662777" y="1295800"/>
                  <a:ext cx="372218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1pPr>
                  <a:lvl2pPr marL="742950" indent="-28575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2pPr>
                  <a:lvl3pPr marL="1143000" indent="-22860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3pPr>
                  <a:lvl4pPr marL="1600200" indent="-22860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4pPr>
                  <a:lvl5pPr marL="2057400" indent="-228600"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800">
                      <a:solidFill>
                        <a:schemeClr val="tx1"/>
                      </a:solidFill>
                      <a:latin typeface="Garamond" pitchFamily="18" charset="0"/>
                    </a:defRPr>
                  </a:lvl9pPr>
                </a:lstStyle>
                <a:p>
                  <a:r>
                    <a:rPr lang="en-GB" sz="1200" b="1" dirty="0"/>
                    <a:t>SE</a:t>
                  </a:r>
                  <a:endParaRPr lang="en-US" sz="1200" b="1" dirty="0"/>
                </a:p>
              </p:txBody>
            </p:sp>
            <p:sp>
              <p:nvSpPr>
                <p:cNvPr id="6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572630" y="1784471"/>
                  <a:ext cx="691339" cy="1087081"/>
                </a:xfrm>
                <a:custGeom>
                  <a:avLst/>
                  <a:gdLst>
                    <a:gd name="connsiteX0" fmla="*/ 0 w 672485"/>
                    <a:gd name="connsiteY0" fmla="*/ 0 h 1063514"/>
                    <a:gd name="connsiteX1" fmla="*/ 672485 w 672485"/>
                    <a:gd name="connsiteY1" fmla="*/ 1063514 h 1063514"/>
                    <a:gd name="connsiteX0" fmla="*/ 0 w 691339"/>
                    <a:gd name="connsiteY0" fmla="*/ 0 h 1087081"/>
                    <a:gd name="connsiteX1" fmla="*/ 691339 w 691339"/>
                    <a:gd name="connsiteY1" fmla="*/ 1087081 h 108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91339" h="1087081">
                      <a:moveTo>
                        <a:pt x="0" y="0"/>
                      </a:moveTo>
                      <a:lnTo>
                        <a:pt x="691339" y="1087081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6105577" y="1795912"/>
                  <a:ext cx="604530" cy="10803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Rectangle 4"/>
                <p:cNvSpPr>
                  <a:spLocks noChangeArrowheads="1"/>
                </p:cNvSpPr>
                <p:nvPr/>
              </p:nvSpPr>
              <p:spPr bwMode="auto">
                <a:xfrm>
                  <a:off x="4435838" y="1295800"/>
                  <a:ext cx="4562615" cy="15813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487613" y="1800380"/>
                  <a:ext cx="537878" cy="1072106"/>
                </a:xfrm>
                <a:custGeom>
                  <a:avLst/>
                  <a:gdLst>
                    <a:gd name="connsiteX0" fmla="*/ 0 w 532163"/>
                    <a:gd name="connsiteY0" fmla="*/ 0 h 1062581"/>
                    <a:gd name="connsiteX1" fmla="*/ 532163 w 532163"/>
                    <a:gd name="connsiteY1" fmla="*/ 1062581 h 1062581"/>
                    <a:gd name="connsiteX0" fmla="*/ 0 w 537878"/>
                    <a:gd name="connsiteY0" fmla="*/ 0 h 1072106"/>
                    <a:gd name="connsiteX1" fmla="*/ 537878 w 537878"/>
                    <a:gd name="connsiteY1" fmla="*/ 1072106 h 1072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7878" h="1072106">
                      <a:moveTo>
                        <a:pt x="0" y="0"/>
                      </a:moveTo>
                      <a:lnTo>
                        <a:pt x="537878" y="107210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777405" y="1582278"/>
                  <a:ext cx="27122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B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363471" y="1542254"/>
                  <a:ext cx="27764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A</a:t>
                  </a: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386387" y="3547669"/>
                <a:ext cx="3961572" cy="2246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36" tIns="45718" rIns="91436" bIns="45718" rtlCol="0">
                <a:spAutoFit/>
              </a:bodyPr>
              <a:lstStyle/>
              <a:p>
                <a:pPr marL="284163" indent="-284163">
                  <a:buFont typeface="Wingdings" pitchFamily="2" charset="2"/>
                  <a:buChar char="Ø"/>
                </a:pPr>
                <a:r>
                  <a:rPr lang="en-GB" sz="2000" b="1" dirty="0" err="1" smtClean="0">
                    <a:latin typeface="Microsoft Sans Serif" pitchFamily="34" charset="0"/>
                    <a:cs typeface="Microsoft Sans Serif" pitchFamily="34" charset="0"/>
                  </a:rPr>
                  <a:t>Syn</a:t>
                </a:r>
                <a:r>
                  <a:rPr lang="en-GB" sz="2000" b="1" dirty="0" smtClean="0">
                    <a:latin typeface="Microsoft Sans Serif" pitchFamily="34" charset="0"/>
                    <a:cs typeface="Microsoft Sans Serif" pitchFamily="34" charset="0"/>
                  </a:rPr>
                  <a:t>-rift </a:t>
                </a:r>
                <a:r>
                  <a:rPr lang="en-GB" sz="2000" b="1" dirty="0">
                    <a:latin typeface="Microsoft Sans Serif" pitchFamily="34" charset="0"/>
                    <a:cs typeface="Microsoft Sans Serif" pitchFamily="34" charset="0"/>
                  </a:rPr>
                  <a:t>deposition in NW dipping half-grabens.</a:t>
                </a:r>
              </a:p>
              <a:p>
                <a:endParaRPr lang="en-GB" sz="2000" b="1" dirty="0">
                  <a:latin typeface="Microsoft Sans Serif" pitchFamily="34" charset="0"/>
                  <a:cs typeface="Microsoft Sans Serif" pitchFamily="34" charset="0"/>
                </a:endParaRPr>
              </a:p>
              <a:p>
                <a:pPr marL="284163" indent="-284163">
                  <a:buFont typeface="Wingdings" pitchFamily="2" charset="2"/>
                  <a:buChar char="Ø"/>
                </a:pPr>
                <a:r>
                  <a:rPr lang="en-GB" sz="2000" b="1" dirty="0" err="1" smtClean="0">
                    <a:latin typeface="Microsoft Sans Serif" pitchFamily="34" charset="0"/>
                    <a:cs typeface="Microsoft Sans Serif" pitchFamily="34" charset="0"/>
                  </a:rPr>
                  <a:t>Fluvio</a:t>
                </a:r>
                <a:r>
                  <a:rPr lang="en-GB" sz="2000" b="1" dirty="0" smtClean="0">
                    <a:latin typeface="Microsoft Sans Serif" pitchFamily="34" charset="0"/>
                    <a:cs typeface="Microsoft Sans Serif" pitchFamily="34" charset="0"/>
                  </a:rPr>
                  <a:t>-deltaic </a:t>
                </a:r>
                <a:r>
                  <a:rPr lang="en-GB" sz="2000" b="1" dirty="0">
                    <a:latin typeface="Microsoft Sans Serif" pitchFamily="34" charset="0"/>
                    <a:cs typeface="Microsoft Sans Serif" pitchFamily="34" charset="0"/>
                  </a:rPr>
                  <a:t>deposition in the SE (Kalumpang Fm.) and marine deposition in the west </a:t>
                </a:r>
                <a:r>
                  <a:rPr lang="en-GB" sz="2000" b="1" dirty="0" smtClean="0">
                    <a:latin typeface="Microsoft Sans Serif" pitchFamily="34" charset="0"/>
                    <a:cs typeface="Microsoft Sans Serif" pitchFamily="34" charset="0"/>
                  </a:rPr>
                  <a:t>(Budung-Budung </a:t>
                </a:r>
                <a:r>
                  <a:rPr lang="en-GB" sz="2000" b="1" dirty="0">
                    <a:latin typeface="Microsoft Sans Serif" pitchFamily="34" charset="0"/>
                    <a:cs typeface="Microsoft Sans Serif" pitchFamily="34" charset="0"/>
                  </a:rPr>
                  <a:t>Fm.)</a:t>
                </a:r>
              </a:p>
            </p:txBody>
          </p:sp>
          <p:pic>
            <p:nvPicPr>
              <p:cNvPr id="41" name="Picture 40" descr="Figure5. Syn-rift Palaeogeography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04599" y="1122805"/>
                <a:ext cx="3719294" cy="5085771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7695464" y="2878060"/>
              <a:ext cx="816105" cy="19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Basement</a:t>
              </a:r>
              <a:endParaRPr lang="en-US" sz="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133798">
              <a:off x="5598825" y="2238530"/>
              <a:ext cx="81610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Toraja Group</a:t>
              </a:r>
              <a:endParaRPr lang="en-US" sz="7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880" y="918526"/>
            <a:ext cx="7926923" cy="54585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309134" y="1881447"/>
            <a:ext cx="4073298" cy="965177"/>
          </a:xfrm>
          <a:custGeom>
            <a:avLst/>
            <a:gdLst>
              <a:gd name="T0" fmla="*/ 2147483647 w 5158"/>
              <a:gd name="T1" fmla="*/ 2147483647 h 1150"/>
              <a:gd name="T2" fmla="*/ 2147483647 w 5158"/>
              <a:gd name="T3" fmla="*/ 2147483647 h 1150"/>
              <a:gd name="T4" fmla="*/ 2147483647 w 5158"/>
              <a:gd name="T5" fmla="*/ 2147483647 h 1150"/>
              <a:gd name="T6" fmla="*/ 2147483647 w 5158"/>
              <a:gd name="T7" fmla="*/ 2147483647 h 1150"/>
              <a:gd name="T8" fmla="*/ 2147483647 w 5158"/>
              <a:gd name="T9" fmla="*/ 2147483647 h 1150"/>
              <a:gd name="T10" fmla="*/ 2147483647 w 5158"/>
              <a:gd name="T11" fmla="*/ 2147483647 h 1150"/>
              <a:gd name="T12" fmla="*/ 2147483647 w 5158"/>
              <a:gd name="T13" fmla="*/ 0 h 1150"/>
              <a:gd name="T14" fmla="*/ 2147483647 w 5158"/>
              <a:gd name="T15" fmla="*/ 2147483647 h 1150"/>
              <a:gd name="T16" fmla="*/ 2147483647 w 5158"/>
              <a:gd name="T17" fmla="*/ 2147483647 h 1150"/>
              <a:gd name="T18" fmla="*/ 2147483647 w 5158"/>
              <a:gd name="T19" fmla="*/ 2147483647 h 1150"/>
              <a:gd name="T20" fmla="*/ 2147483647 w 5158"/>
              <a:gd name="T21" fmla="*/ 2147483647 h 1150"/>
              <a:gd name="T22" fmla="*/ 2147483647 w 5158"/>
              <a:gd name="T23" fmla="*/ 2147483647 h 1150"/>
              <a:gd name="T24" fmla="*/ 2147483647 w 5158"/>
              <a:gd name="T25" fmla="*/ 2147483647 h 1150"/>
              <a:gd name="T26" fmla="*/ 0 w 5158"/>
              <a:gd name="T27" fmla="*/ 2147483647 h 1150"/>
              <a:gd name="T28" fmla="*/ 2147483647 w 5158"/>
              <a:gd name="T29" fmla="*/ 2147483647 h 1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6 w 10000"/>
              <a:gd name="connsiteY0" fmla="*/ 609 h 10000"/>
              <a:gd name="connsiteX1" fmla="*/ 731 w 10000"/>
              <a:gd name="connsiteY1" fmla="*/ 1670 h 10000"/>
              <a:gd name="connsiteX2" fmla="*/ 1384 w 10000"/>
              <a:gd name="connsiteY2" fmla="*/ 2722 h 10000"/>
              <a:gd name="connsiteX3" fmla="*/ 1774 w 10000"/>
              <a:gd name="connsiteY3" fmla="*/ 87 h 10000"/>
              <a:gd name="connsiteX4" fmla="*/ 3309 w 10000"/>
              <a:gd name="connsiteY4" fmla="*/ 2304 h 10000"/>
              <a:gd name="connsiteX5" fmla="*/ 4473 w 10000"/>
              <a:gd name="connsiteY5" fmla="*/ 4000 h 10000"/>
              <a:gd name="connsiteX6" fmla="*/ 5002 w 10000"/>
              <a:gd name="connsiteY6" fmla="*/ 0 h 10000"/>
              <a:gd name="connsiteX7" fmla="*/ 6822 w 10000"/>
              <a:gd name="connsiteY7" fmla="*/ 2748 h 10000"/>
              <a:gd name="connsiteX8" fmla="*/ 7445 w 10000"/>
              <a:gd name="connsiteY8" fmla="*/ 3739 h 10000"/>
              <a:gd name="connsiteX9" fmla="*/ 7891 w 10000"/>
              <a:gd name="connsiteY9" fmla="*/ 78 h 10000"/>
              <a:gd name="connsiteX10" fmla="*/ 9232 w 10000"/>
              <a:gd name="connsiteY10" fmla="*/ 1927 h 10000"/>
              <a:gd name="connsiteX11" fmla="*/ 10000 w 10000"/>
              <a:gd name="connsiteY11" fmla="*/ 2548 h 10000"/>
              <a:gd name="connsiteX12" fmla="*/ 9998 w 10000"/>
              <a:gd name="connsiteY12" fmla="*/ 10000 h 10000"/>
              <a:gd name="connsiteX13" fmla="*/ 0 w 10000"/>
              <a:gd name="connsiteY13" fmla="*/ 10000 h 10000"/>
              <a:gd name="connsiteX14" fmla="*/ 6 w 10000"/>
              <a:gd name="connsiteY14" fmla="*/ 609 h 10000"/>
              <a:gd name="connsiteX0" fmla="*/ 6 w 10026"/>
              <a:gd name="connsiteY0" fmla="*/ 609 h 10000"/>
              <a:gd name="connsiteX1" fmla="*/ 731 w 10026"/>
              <a:gd name="connsiteY1" fmla="*/ 1670 h 10000"/>
              <a:gd name="connsiteX2" fmla="*/ 1384 w 10026"/>
              <a:gd name="connsiteY2" fmla="*/ 2722 h 10000"/>
              <a:gd name="connsiteX3" fmla="*/ 1774 w 10026"/>
              <a:gd name="connsiteY3" fmla="*/ 87 h 10000"/>
              <a:gd name="connsiteX4" fmla="*/ 3309 w 10026"/>
              <a:gd name="connsiteY4" fmla="*/ 2304 h 10000"/>
              <a:gd name="connsiteX5" fmla="*/ 4473 w 10026"/>
              <a:gd name="connsiteY5" fmla="*/ 4000 h 10000"/>
              <a:gd name="connsiteX6" fmla="*/ 5002 w 10026"/>
              <a:gd name="connsiteY6" fmla="*/ 0 h 10000"/>
              <a:gd name="connsiteX7" fmla="*/ 6822 w 10026"/>
              <a:gd name="connsiteY7" fmla="*/ 2748 h 10000"/>
              <a:gd name="connsiteX8" fmla="*/ 7445 w 10026"/>
              <a:gd name="connsiteY8" fmla="*/ 3739 h 10000"/>
              <a:gd name="connsiteX9" fmla="*/ 7891 w 10026"/>
              <a:gd name="connsiteY9" fmla="*/ 78 h 10000"/>
              <a:gd name="connsiteX10" fmla="*/ 9232 w 10026"/>
              <a:gd name="connsiteY10" fmla="*/ 1927 h 10000"/>
              <a:gd name="connsiteX11" fmla="*/ 10026 w 10026"/>
              <a:gd name="connsiteY11" fmla="*/ 3040 h 10000"/>
              <a:gd name="connsiteX12" fmla="*/ 9998 w 10026"/>
              <a:gd name="connsiteY12" fmla="*/ 10000 h 10000"/>
              <a:gd name="connsiteX13" fmla="*/ 0 w 10026"/>
              <a:gd name="connsiteY13" fmla="*/ 10000 h 10000"/>
              <a:gd name="connsiteX14" fmla="*/ 6 w 10026"/>
              <a:gd name="connsiteY14" fmla="*/ 609 h 10000"/>
              <a:gd name="connsiteX0" fmla="*/ 6 w 10005"/>
              <a:gd name="connsiteY0" fmla="*/ 609 h 10000"/>
              <a:gd name="connsiteX1" fmla="*/ 731 w 10005"/>
              <a:gd name="connsiteY1" fmla="*/ 1670 h 10000"/>
              <a:gd name="connsiteX2" fmla="*/ 1384 w 10005"/>
              <a:gd name="connsiteY2" fmla="*/ 2722 h 10000"/>
              <a:gd name="connsiteX3" fmla="*/ 1774 w 10005"/>
              <a:gd name="connsiteY3" fmla="*/ 87 h 10000"/>
              <a:gd name="connsiteX4" fmla="*/ 3309 w 10005"/>
              <a:gd name="connsiteY4" fmla="*/ 2304 h 10000"/>
              <a:gd name="connsiteX5" fmla="*/ 4473 w 10005"/>
              <a:gd name="connsiteY5" fmla="*/ 4000 h 10000"/>
              <a:gd name="connsiteX6" fmla="*/ 5002 w 10005"/>
              <a:gd name="connsiteY6" fmla="*/ 0 h 10000"/>
              <a:gd name="connsiteX7" fmla="*/ 6822 w 10005"/>
              <a:gd name="connsiteY7" fmla="*/ 2748 h 10000"/>
              <a:gd name="connsiteX8" fmla="*/ 7445 w 10005"/>
              <a:gd name="connsiteY8" fmla="*/ 3739 h 10000"/>
              <a:gd name="connsiteX9" fmla="*/ 7891 w 10005"/>
              <a:gd name="connsiteY9" fmla="*/ 78 h 10000"/>
              <a:gd name="connsiteX10" fmla="*/ 9232 w 10005"/>
              <a:gd name="connsiteY10" fmla="*/ 1927 h 10000"/>
              <a:gd name="connsiteX11" fmla="*/ 10005 w 10005"/>
              <a:gd name="connsiteY11" fmla="*/ 3129 h 10000"/>
              <a:gd name="connsiteX12" fmla="*/ 9998 w 10005"/>
              <a:gd name="connsiteY12" fmla="*/ 10000 h 10000"/>
              <a:gd name="connsiteX13" fmla="*/ 0 w 10005"/>
              <a:gd name="connsiteY13" fmla="*/ 10000 h 10000"/>
              <a:gd name="connsiteX14" fmla="*/ 6 w 10005"/>
              <a:gd name="connsiteY14" fmla="*/ 609 h 10000"/>
              <a:gd name="connsiteX0" fmla="*/ 6 w 10005"/>
              <a:gd name="connsiteY0" fmla="*/ 609 h 10000"/>
              <a:gd name="connsiteX1" fmla="*/ 731 w 10005"/>
              <a:gd name="connsiteY1" fmla="*/ 1670 h 10000"/>
              <a:gd name="connsiteX2" fmla="*/ 1384 w 10005"/>
              <a:gd name="connsiteY2" fmla="*/ 2722 h 10000"/>
              <a:gd name="connsiteX3" fmla="*/ 1774 w 10005"/>
              <a:gd name="connsiteY3" fmla="*/ 87 h 10000"/>
              <a:gd name="connsiteX4" fmla="*/ 3309 w 10005"/>
              <a:gd name="connsiteY4" fmla="*/ 2304 h 10000"/>
              <a:gd name="connsiteX5" fmla="*/ 4473 w 10005"/>
              <a:gd name="connsiteY5" fmla="*/ 4000 h 10000"/>
              <a:gd name="connsiteX6" fmla="*/ 5002 w 10005"/>
              <a:gd name="connsiteY6" fmla="*/ 0 h 10000"/>
              <a:gd name="connsiteX7" fmla="*/ 6822 w 10005"/>
              <a:gd name="connsiteY7" fmla="*/ 2748 h 10000"/>
              <a:gd name="connsiteX8" fmla="*/ 7445 w 10005"/>
              <a:gd name="connsiteY8" fmla="*/ 3739 h 10000"/>
              <a:gd name="connsiteX9" fmla="*/ 7891 w 10005"/>
              <a:gd name="connsiteY9" fmla="*/ 78 h 10000"/>
              <a:gd name="connsiteX10" fmla="*/ 9165 w 10005"/>
              <a:gd name="connsiteY10" fmla="*/ 1963 h 10000"/>
              <a:gd name="connsiteX11" fmla="*/ 10005 w 10005"/>
              <a:gd name="connsiteY11" fmla="*/ 3129 h 10000"/>
              <a:gd name="connsiteX12" fmla="*/ 9998 w 10005"/>
              <a:gd name="connsiteY12" fmla="*/ 10000 h 10000"/>
              <a:gd name="connsiteX13" fmla="*/ 0 w 10005"/>
              <a:gd name="connsiteY13" fmla="*/ 10000 h 10000"/>
              <a:gd name="connsiteX14" fmla="*/ 6 w 10005"/>
              <a:gd name="connsiteY14" fmla="*/ 609 h 10000"/>
              <a:gd name="connsiteX0" fmla="*/ 6 w 10005"/>
              <a:gd name="connsiteY0" fmla="*/ 609 h 10000"/>
              <a:gd name="connsiteX1" fmla="*/ 731 w 10005"/>
              <a:gd name="connsiteY1" fmla="*/ 1670 h 10000"/>
              <a:gd name="connsiteX2" fmla="*/ 1384 w 10005"/>
              <a:gd name="connsiteY2" fmla="*/ 2722 h 10000"/>
              <a:gd name="connsiteX3" fmla="*/ 1774 w 10005"/>
              <a:gd name="connsiteY3" fmla="*/ 87 h 10000"/>
              <a:gd name="connsiteX4" fmla="*/ 3309 w 10005"/>
              <a:gd name="connsiteY4" fmla="*/ 2304 h 10000"/>
              <a:gd name="connsiteX5" fmla="*/ 4473 w 10005"/>
              <a:gd name="connsiteY5" fmla="*/ 4000 h 10000"/>
              <a:gd name="connsiteX6" fmla="*/ 5002 w 10005"/>
              <a:gd name="connsiteY6" fmla="*/ 0 h 10000"/>
              <a:gd name="connsiteX7" fmla="*/ 6822 w 10005"/>
              <a:gd name="connsiteY7" fmla="*/ 2748 h 10000"/>
              <a:gd name="connsiteX8" fmla="*/ 7445 w 10005"/>
              <a:gd name="connsiteY8" fmla="*/ 3739 h 10000"/>
              <a:gd name="connsiteX9" fmla="*/ 7878 w 10005"/>
              <a:gd name="connsiteY9" fmla="*/ 167 h 10000"/>
              <a:gd name="connsiteX10" fmla="*/ 9165 w 10005"/>
              <a:gd name="connsiteY10" fmla="*/ 1963 h 10000"/>
              <a:gd name="connsiteX11" fmla="*/ 10005 w 10005"/>
              <a:gd name="connsiteY11" fmla="*/ 3129 h 10000"/>
              <a:gd name="connsiteX12" fmla="*/ 9998 w 10005"/>
              <a:gd name="connsiteY12" fmla="*/ 10000 h 10000"/>
              <a:gd name="connsiteX13" fmla="*/ 0 w 10005"/>
              <a:gd name="connsiteY13" fmla="*/ 10000 h 10000"/>
              <a:gd name="connsiteX14" fmla="*/ 6 w 10005"/>
              <a:gd name="connsiteY14" fmla="*/ 609 h 10000"/>
              <a:gd name="connsiteX0" fmla="*/ 6 w 10005"/>
              <a:gd name="connsiteY0" fmla="*/ 689 h 10080"/>
              <a:gd name="connsiteX1" fmla="*/ 731 w 10005"/>
              <a:gd name="connsiteY1" fmla="*/ 1750 h 10080"/>
              <a:gd name="connsiteX2" fmla="*/ 1384 w 10005"/>
              <a:gd name="connsiteY2" fmla="*/ 2802 h 10080"/>
              <a:gd name="connsiteX3" fmla="*/ 1774 w 10005"/>
              <a:gd name="connsiteY3" fmla="*/ 167 h 10080"/>
              <a:gd name="connsiteX4" fmla="*/ 3309 w 10005"/>
              <a:gd name="connsiteY4" fmla="*/ 2384 h 10080"/>
              <a:gd name="connsiteX5" fmla="*/ 4473 w 10005"/>
              <a:gd name="connsiteY5" fmla="*/ 4080 h 10080"/>
              <a:gd name="connsiteX6" fmla="*/ 5011 w 10005"/>
              <a:gd name="connsiteY6" fmla="*/ 0 h 10080"/>
              <a:gd name="connsiteX7" fmla="*/ 6822 w 10005"/>
              <a:gd name="connsiteY7" fmla="*/ 2828 h 10080"/>
              <a:gd name="connsiteX8" fmla="*/ 7445 w 10005"/>
              <a:gd name="connsiteY8" fmla="*/ 3819 h 10080"/>
              <a:gd name="connsiteX9" fmla="*/ 7878 w 10005"/>
              <a:gd name="connsiteY9" fmla="*/ 247 h 10080"/>
              <a:gd name="connsiteX10" fmla="*/ 9165 w 10005"/>
              <a:gd name="connsiteY10" fmla="*/ 2043 h 10080"/>
              <a:gd name="connsiteX11" fmla="*/ 10005 w 10005"/>
              <a:gd name="connsiteY11" fmla="*/ 3209 h 10080"/>
              <a:gd name="connsiteX12" fmla="*/ 9998 w 10005"/>
              <a:gd name="connsiteY12" fmla="*/ 10080 h 10080"/>
              <a:gd name="connsiteX13" fmla="*/ 0 w 10005"/>
              <a:gd name="connsiteY13" fmla="*/ 10080 h 10080"/>
              <a:gd name="connsiteX14" fmla="*/ 6 w 10005"/>
              <a:gd name="connsiteY14" fmla="*/ 689 h 10080"/>
              <a:gd name="connsiteX0" fmla="*/ 6 w 10005"/>
              <a:gd name="connsiteY0" fmla="*/ 689 h 10080"/>
              <a:gd name="connsiteX1" fmla="*/ 731 w 10005"/>
              <a:gd name="connsiteY1" fmla="*/ 1750 h 10080"/>
              <a:gd name="connsiteX2" fmla="*/ 1384 w 10005"/>
              <a:gd name="connsiteY2" fmla="*/ 2802 h 10080"/>
              <a:gd name="connsiteX3" fmla="*/ 1774 w 10005"/>
              <a:gd name="connsiteY3" fmla="*/ 167 h 10080"/>
              <a:gd name="connsiteX4" fmla="*/ 3309 w 10005"/>
              <a:gd name="connsiteY4" fmla="*/ 2384 h 10080"/>
              <a:gd name="connsiteX5" fmla="*/ 4473 w 10005"/>
              <a:gd name="connsiteY5" fmla="*/ 4080 h 10080"/>
              <a:gd name="connsiteX6" fmla="*/ 5011 w 10005"/>
              <a:gd name="connsiteY6" fmla="*/ 0 h 10080"/>
              <a:gd name="connsiteX7" fmla="*/ 6822 w 10005"/>
              <a:gd name="connsiteY7" fmla="*/ 2828 h 10080"/>
              <a:gd name="connsiteX8" fmla="*/ 7445 w 10005"/>
              <a:gd name="connsiteY8" fmla="*/ 3819 h 10080"/>
              <a:gd name="connsiteX9" fmla="*/ 7883 w 10005"/>
              <a:gd name="connsiteY9" fmla="*/ 147 h 10080"/>
              <a:gd name="connsiteX10" fmla="*/ 9165 w 10005"/>
              <a:gd name="connsiteY10" fmla="*/ 2043 h 10080"/>
              <a:gd name="connsiteX11" fmla="*/ 10005 w 10005"/>
              <a:gd name="connsiteY11" fmla="*/ 3209 h 10080"/>
              <a:gd name="connsiteX12" fmla="*/ 9998 w 10005"/>
              <a:gd name="connsiteY12" fmla="*/ 10080 h 10080"/>
              <a:gd name="connsiteX13" fmla="*/ 0 w 10005"/>
              <a:gd name="connsiteY13" fmla="*/ 10080 h 10080"/>
              <a:gd name="connsiteX14" fmla="*/ 6 w 10005"/>
              <a:gd name="connsiteY14" fmla="*/ 689 h 10080"/>
              <a:gd name="connsiteX0" fmla="*/ 6 w 10026"/>
              <a:gd name="connsiteY0" fmla="*/ 689 h 10080"/>
              <a:gd name="connsiteX1" fmla="*/ 731 w 10026"/>
              <a:gd name="connsiteY1" fmla="*/ 1750 h 10080"/>
              <a:gd name="connsiteX2" fmla="*/ 1384 w 10026"/>
              <a:gd name="connsiteY2" fmla="*/ 2802 h 10080"/>
              <a:gd name="connsiteX3" fmla="*/ 1774 w 10026"/>
              <a:gd name="connsiteY3" fmla="*/ 167 h 10080"/>
              <a:gd name="connsiteX4" fmla="*/ 3309 w 10026"/>
              <a:gd name="connsiteY4" fmla="*/ 2384 h 10080"/>
              <a:gd name="connsiteX5" fmla="*/ 4473 w 10026"/>
              <a:gd name="connsiteY5" fmla="*/ 4080 h 10080"/>
              <a:gd name="connsiteX6" fmla="*/ 5011 w 10026"/>
              <a:gd name="connsiteY6" fmla="*/ 0 h 10080"/>
              <a:gd name="connsiteX7" fmla="*/ 6822 w 10026"/>
              <a:gd name="connsiteY7" fmla="*/ 2828 h 10080"/>
              <a:gd name="connsiteX8" fmla="*/ 7445 w 10026"/>
              <a:gd name="connsiteY8" fmla="*/ 3819 h 10080"/>
              <a:gd name="connsiteX9" fmla="*/ 7883 w 10026"/>
              <a:gd name="connsiteY9" fmla="*/ 147 h 10080"/>
              <a:gd name="connsiteX10" fmla="*/ 9165 w 10026"/>
              <a:gd name="connsiteY10" fmla="*/ 2043 h 10080"/>
              <a:gd name="connsiteX11" fmla="*/ 10026 w 10026"/>
              <a:gd name="connsiteY11" fmla="*/ 3151 h 10080"/>
              <a:gd name="connsiteX12" fmla="*/ 9998 w 10026"/>
              <a:gd name="connsiteY12" fmla="*/ 10080 h 10080"/>
              <a:gd name="connsiteX13" fmla="*/ 0 w 10026"/>
              <a:gd name="connsiteY13" fmla="*/ 10080 h 10080"/>
              <a:gd name="connsiteX14" fmla="*/ 6 w 10026"/>
              <a:gd name="connsiteY14" fmla="*/ 689 h 10080"/>
              <a:gd name="connsiteX0" fmla="*/ 6 w 10026"/>
              <a:gd name="connsiteY0" fmla="*/ 689 h 10080"/>
              <a:gd name="connsiteX1" fmla="*/ 731 w 10026"/>
              <a:gd name="connsiteY1" fmla="*/ 1750 h 10080"/>
              <a:gd name="connsiteX2" fmla="*/ 1384 w 10026"/>
              <a:gd name="connsiteY2" fmla="*/ 2802 h 10080"/>
              <a:gd name="connsiteX3" fmla="*/ 1774 w 10026"/>
              <a:gd name="connsiteY3" fmla="*/ 167 h 10080"/>
              <a:gd name="connsiteX4" fmla="*/ 3309 w 10026"/>
              <a:gd name="connsiteY4" fmla="*/ 2384 h 10080"/>
              <a:gd name="connsiteX5" fmla="*/ 4473 w 10026"/>
              <a:gd name="connsiteY5" fmla="*/ 4080 h 10080"/>
              <a:gd name="connsiteX6" fmla="*/ 5011 w 10026"/>
              <a:gd name="connsiteY6" fmla="*/ 0 h 10080"/>
              <a:gd name="connsiteX7" fmla="*/ 6822 w 10026"/>
              <a:gd name="connsiteY7" fmla="*/ 2828 h 10080"/>
              <a:gd name="connsiteX8" fmla="*/ 7445 w 10026"/>
              <a:gd name="connsiteY8" fmla="*/ 3819 h 10080"/>
              <a:gd name="connsiteX9" fmla="*/ 7883 w 10026"/>
              <a:gd name="connsiteY9" fmla="*/ 147 h 10080"/>
              <a:gd name="connsiteX10" fmla="*/ 9165 w 10026"/>
              <a:gd name="connsiteY10" fmla="*/ 2043 h 10080"/>
              <a:gd name="connsiteX11" fmla="*/ 10026 w 10026"/>
              <a:gd name="connsiteY11" fmla="*/ 3151 h 10080"/>
              <a:gd name="connsiteX12" fmla="*/ 10025 w 10026"/>
              <a:gd name="connsiteY12" fmla="*/ 10080 h 10080"/>
              <a:gd name="connsiteX13" fmla="*/ 0 w 10026"/>
              <a:gd name="connsiteY13" fmla="*/ 10080 h 10080"/>
              <a:gd name="connsiteX14" fmla="*/ 6 w 10026"/>
              <a:gd name="connsiteY14" fmla="*/ 689 h 10080"/>
              <a:gd name="connsiteX0" fmla="*/ 6 w 10026"/>
              <a:gd name="connsiteY0" fmla="*/ 689 h 10080"/>
              <a:gd name="connsiteX1" fmla="*/ 731 w 10026"/>
              <a:gd name="connsiteY1" fmla="*/ 1750 h 10080"/>
              <a:gd name="connsiteX2" fmla="*/ 1384 w 10026"/>
              <a:gd name="connsiteY2" fmla="*/ 2802 h 10080"/>
              <a:gd name="connsiteX3" fmla="*/ 1774 w 10026"/>
              <a:gd name="connsiteY3" fmla="*/ 167 h 10080"/>
              <a:gd name="connsiteX4" fmla="*/ 3309 w 10026"/>
              <a:gd name="connsiteY4" fmla="*/ 2384 h 10080"/>
              <a:gd name="connsiteX5" fmla="*/ 4473 w 10026"/>
              <a:gd name="connsiteY5" fmla="*/ 4080 h 10080"/>
              <a:gd name="connsiteX6" fmla="*/ 5011 w 10026"/>
              <a:gd name="connsiteY6" fmla="*/ 0 h 10080"/>
              <a:gd name="connsiteX7" fmla="*/ 6822 w 10026"/>
              <a:gd name="connsiteY7" fmla="*/ 2828 h 10080"/>
              <a:gd name="connsiteX8" fmla="*/ 7445 w 10026"/>
              <a:gd name="connsiteY8" fmla="*/ 3819 h 10080"/>
              <a:gd name="connsiteX9" fmla="*/ 7883 w 10026"/>
              <a:gd name="connsiteY9" fmla="*/ 147 h 10080"/>
              <a:gd name="connsiteX10" fmla="*/ 9062 w 10026"/>
              <a:gd name="connsiteY10" fmla="*/ 1868 h 10080"/>
              <a:gd name="connsiteX11" fmla="*/ 10026 w 10026"/>
              <a:gd name="connsiteY11" fmla="*/ 3151 h 10080"/>
              <a:gd name="connsiteX12" fmla="*/ 10025 w 10026"/>
              <a:gd name="connsiteY12" fmla="*/ 10080 h 10080"/>
              <a:gd name="connsiteX13" fmla="*/ 0 w 10026"/>
              <a:gd name="connsiteY13" fmla="*/ 10080 h 10080"/>
              <a:gd name="connsiteX14" fmla="*/ 6 w 10026"/>
              <a:gd name="connsiteY14" fmla="*/ 689 h 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26" h="10080">
                <a:moveTo>
                  <a:pt x="6" y="689"/>
                </a:moveTo>
                <a:lnTo>
                  <a:pt x="731" y="1750"/>
                </a:lnTo>
                <a:lnTo>
                  <a:pt x="1384" y="2802"/>
                </a:lnTo>
                <a:lnTo>
                  <a:pt x="1774" y="167"/>
                </a:lnTo>
                <a:lnTo>
                  <a:pt x="3309" y="2384"/>
                </a:lnTo>
                <a:lnTo>
                  <a:pt x="4473" y="4080"/>
                </a:lnTo>
                <a:cubicBezTo>
                  <a:pt x="4652" y="2720"/>
                  <a:pt x="4832" y="1360"/>
                  <a:pt x="5011" y="0"/>
                </a:cubicBezTo>
                <a:lnTo>
                  <a:pt x="6822" y="2828"/>
                </a:lnTo>
                <a:lnTo>
                  <a:pt x="7445" y="3819"/>
                </a:lnTo>
                <a:cubicBezTo>
                  <a:pt x="7594" y="2599"/>
                  <a:pt x="7734" y="1367"/>
                  <a:pt x="7883" y="147"/>
                </a:cubicBezTo>
                <a:lnTo>
                  <a:pt x="9062" y="1868"/>
                </a:lnTo>
                <a:lnTo>
                  <a:pt x="10026" y="3151"/>
                </a:lnTo>
                <a:cubicBezTo>
                  <a:pt x="10025" y="5635"/>
                  <a:pt x="10026" y="7596"/>
                  <a:pt x="10025" y="10080"/>
                </a:cubicBezTo>
                <a:lnTo>
                  <a:pt x="0" y="10080"/>
                </a:lnTo>
                <a:cubicBezTo>
                  <a:pt x="2" y="6950"/>
                  <a:pt x="4" y="3819"/>
                  <a:pt x="6" y="689"/>
                </a:cubicBezTo>
                <a:close/>
              </a:path>
            </a:pathLst>
          </a:custGeom>
          <a:solidFill>
            <a:srgbClr val="6600CC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39884" y="1894935"/>
            <a:ext cx="1672196" cy="945859"/>
          </a:xfrm>
          <a:custGeom>
            <a:avLst/>
            <a:gdLst>
              <a:gd name="T0" fmla="*/ 0 w 2123"/>
              <a:gd name="T1" fmla="*/ 2147483647 h 1136"/>
              <a:gd name="T2" fmla="*/ 2147483647 w 2123"/>
              <a:gd name="T3" fmla="*/ 0 h 1136"/>
              <a:gd name="T4" fmla="*/ 2147483647 w 2123"/>
              <a:gd name="T5" fmla="*/ 2147483647 h 1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3" h="1136">
                <a:moveTo>
                  <a:pt x="0" y="1136"/>
                </a:moveTo>
                <a:lnTo>
                  <a:pt x="758" y="0"/>
                </a:lnTo>
                <a:lnTo>
                  <a:pt x="2123" y="45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00955" y="1881613"/>
            <a:ext cx="1534356" cy="959181"/>
          </a:xfrm>
          <a:custGeom>
            <a:avLst/>
            <a:gdLst>
              <a:gd name="T0" fmla="*/ 0 w 1948"/>
              <a:gd name="T1" fmla="*/ 2147483647 h 1152"/>
              <a:gd name="T2" fmla="*/ 2147483647 w 1948"/>
              <a:gd name="T3" fmla="*/ 0 h 1152"/>
              <a:gd name="T4" fmla="*/ 2147483647 w 1948"/>
              <a:gd name="T5" fmla="*/ 2147483647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8" h="1152">
                <a:moveTo>
                  <a:pt x="0" y="1152"/>
                </a:moveTo>
                <a:lnTo>
                  <a:pt x="686" y="0"/>
                </a:lnTo>
                <a:lnTo>
                  <a:pt x="1948" y="43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032852" y="1897432"/>
            <a:ext cx="1339018" cy="943362"/>
          </a:xfrm>
          <a:custGeom>
            <a:avLst/>
            <a:gdLst>
              <a:gd name="T0" fmla="*/ 0 w 1700"/>
              <a:gd name="T1" fmla="*/ 2147483647 h 1133"/>
              <a:gd name="T2" fmla="*/ 2147483647 w 1700"/>
              <a:gd name="T3" fmla="*/ 0 h 1133"/>
              <a:gd name="T4" fmla="*/ 2147483647 w 1700"/>
              <a:gd name="T5" fmla="*/ 2147483647 h 11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133">
                <a:moveTo>
                  <a:pt x="0" y="1133"/>
                </a:moveTo>
                <a:lnTo>
                  <a:pt x="604" y="0"/>
                </a:lnTo>
                <a:lnTo>
                  <a:pt x="1700" y="33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4317797" y="1949888"/>
            <a:ext cx="554511" cy="19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>
            <a:off x="4552520" y="2245470"/>
            <a:ext cx="207942" cy="323058"/>
          </a:xfrm>
          <a:custGeom>
            <a:avLst/>
            <a:gdLst>
              <a:gd name="T0" fmla="*/ 2147483647 w 264"/>
              <a:gd name="T1" fmla="*/ 0 h 388"/>
              <a:gd name="T2" fmla="*/ 0 w 264"/>
              <a:gd name="T3" fmla="*/ 2147483647 h 388"/>
              <a:gd name="T4" fmla="*/ 2147483647 w 264"/>
              <a:gd name="T5" fmla="*/ 2147483647 h 3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388">
                <a:moveTo>
                  <a:pt x="264" y="0"/>
                </a:moveTo>
                <a:lnTo>
                  <a:pt x="0" y="388"/>
                </a:lnTo>
                <a:lnTo>
                  <a:pt x="9" y="25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11" name="Freeform 22"/>
          <p:cNvSpPr>
            <a:spLocks/>
          </p:cNvSpPr>
          <p:nvPr/>
        </p:nvSpPr>
        <p:spPr bwMode="auto">
          <a:xfrm>
            <a:off x="5812400" y="2368698"/>
            <a:ext cx="201641" cy="358028"/>
          </a:xfrm>
          <a:custGeom>
            <a:avLst/>
            <a:gdLst>
              <a:gd name="T0" fmla="*/ 2147483647 w 256"/>
              <a:gd name="T1" fmla="*/ 0 h 430"/>
              <a:gd name="T2" fmla="*/ 0 w 256"/>
              <a:gd name="T3" fmla="*/ 2147483647 h 430"/>
              <a:gd name="T4" fmla="*/ 2147483647 w 256"/>
              <a:gd name="T5" fmla="*/ 2147483647 h 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430">
                <a:moveTo>
                  <a:pt x="256" y="0"/>
                </a:moveTo>
                <a:lnTo>
                  <a:pt x="0" y="430"/>
                </a:lnTo>
                <a:lnTo>
                  <a:pt x="18" y="2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12" name="Freeform 23"/>
          <p:cNvSpPr>
            <a:spLocks/>
          </p:cNvSpPr>
          <p:nvPr/>
        </p:nvSpPr>
        <p:spPr bwMode="auto">
          <a:xfrm>
            <a:off x="7034428" y="2361204"/>
            <a:ext cx="172497" cy="329367"/>
          </a:xfrm>
          <a:custGeom>
            <a:avLst/>
            <a:gdLst>
              <a:gd name="T0" fmla="*/ 2147483647 w 219"/>
              <a:gd name="T1" fmla="*/ 0 h 403"/>
              <a:gd name="T2" fmla="*/ 0 w 219"/>
              <a:gd name="T3" fmla="*/ 2147483647 h 403"/>
              <a:gd name="T4" fmla="*/ 0 w 219"/>
              <a:gd name="T5" fmla="*/ 2147483647 h 403"/>
              <a:gd name="T6" fmla="*/ 0 60000 65536"/>
              <a:gd name="T7" fmla="*/ 0 60000 65536"/>
              <a:gd name="T8" fmla="*/ 0 60000 6553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1213 w 10000"/>
              <a:gd name="connsiteY2" fmla="*/ 539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10000"/>
                </a:lnTo>
                <a:cubicBezTo>
                  <a:pt x="0" y="8412"/>
                  <a:pt x="1213" y="6983"/>
                  <a:pt x="1213" y="53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289571" y="1149805"/>
            <a:ext cx="403733" cy="2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sz="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GB" sz="1200" b="1" dirty="0"/>
              <a:t>NW</a:t>
            </a:r>
            <a:endParaRPr lang="en-US" sz="1200" b="1" dirty="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8071181" y="1134465"/>
            <a:ext cx="332199" cy="2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 sz="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GB" sz="1200" b="1" dirty="0"/>
              <a:t>SE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80983" y="1390147"/>
            <a:ext cx="242065" cy="247219"/>
          </a:xfrm>
          <a:prstGeom prst="rect">
            <a:avLst/>
          </a:prstGeom>
          <a:noFill/>
          <a:ln>
            <a:noFill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200" b="1" dirty="0"/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4017" y="1354426"/>
            <a:ext cx="247788" cy="247219"/>
          </a:xfrm>
          <a:prstGeom prst="rect">
            <a:avLst/>
          </a:prstGeom>
          <a:noFill/>
          <a:ln>
            <a:noFill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GB" sz="1200" b="1" dirty="0"/>
              <a:t>A</a:t>
            </a:r>
          </a:p>
        </p:txBody>
      </p:sp>
      <p:sp>
        <p:nvSpPr>
          <p:cNvPr id="17" name="Freeform 16"/>
          <p:cNvSpPr/>
          <p:nvPr/>
        </p:nvSpPr>
        <p:spPr>
          <a:xfrm>
            <a:off x="4307596" y="1772529"/>
            <a:ext cx="4076410" cy="184105"/>
          </a:xfrm>
          <a:custGeom>
            <a:avLst/>
            <a:gdLst>
              <a:gd name="connsiteX0" fmla="*/ 0 w 4572000"/>
              <a:gd name="connsiteY0" fmla="*/ 0 h 283464"/>
              <a:gd name="connsiteX1" fmla="*/ 4572000 w 4572000"/>
              <a:gd name="connsiteY1" fmla="*/ 9144 h 283464"/>
              <a:gd name="connsiteX2" fmla="*/ 4562856 w 4572000"/>
              <a:gd name="connsiteY2" fmla="*/ 283464 h 283464"/>
              <a:gd name="connsiteX3" fmla="*/ 393192 w 4572000"/>
              <a:gd name="connsiteY3" fmla="*/ 219456 h 283464"/>
              <a:gd name="connsiteX4" fmla="*/ 18288 w 4572000"/>
              <a:gd name="connsiteY4" fmla="*/ 228600 h 283464"/>
              <a:gd name="connsiteX5" fmla="*/ 0 w 4572000"/>
              <a:gd name="connsiteY5" fmla="*/ 0 h 283464"/>
              <a:gd name="connsiteX0" fmla="*/ 0 w 4572000"/>
              <a:gd name="connsiteY0" fmla="*/ 0 h 313072"/>
              <a:gd name="connsiteX1" fmla="*/ 4572000 w 4572000"/>
              <a:gd name="connsiteY1" fmla="*/ 9144 h 313072"/>
              <a:gd name="connsiteX2" fmla="*/ 4562856 w 4572000"/>
              <a:gd name="connsiteY2" fmla="*/ 283464 h 313072"/>
              <a:gd name="connsiteX3" fmla="*/ 3605833 w 4572000"/>
              <a:gd name="connsiteY3" fmla="*/ 312290 h 313072"/>
              <a:gd name="connsiteX4" fmla="*/ 393192 w 4572000"/>
              <a:gd name="connsiteY4" fmla="*/ 219456 h 313072"/>
              <a:gd name="connsiteX5" fmla="*/ 18288 w 4572000"/>
              <a:gd name="connsiteY5" fmla="*/ 228600 h 313072"/>
              <a:gd name="connsiteX6" fmla="*/ 0 w 4572000"/>
              <a:gd name="connsiteY6" fmla="*/ 0 h 313072"/>
              <a:gd name="connsiteX0" fmla="*/ 0 w 4572000"/>
              <a:gd name="connsiteY0" fmla="*/ 0 h 327155"/>
              <a:gd name="connsiteX1" fmla="*/ 4572000 w 4572000"/>
              <a:gd name="connsiteY1" fmla="*/ 9144 h 327155"/>
              <a:gd name="connsiteX2" fmla="*/ 4569097 w 4572000"/>
              <a:gd name="connsiteY2" fmla="*/ 327155 h 327155"/>
              <a:gd name="connsiteX3" fmla="*/ 3605833 w 4572000"/>
              <a:gd name="connsiteY3" fmla="*/ 312290 h 327155"/>
              <a:gd name="connsiteX4" fmla="*/ 393192 w 4572000"/>
              <a:gd name="connsiteY4" fmla="*/ 219456 h 327155"/>
              <a:gd name="connsiteX5" fmla="*/ 18288 w 4572000"/>
              <a:gd name="connsiteY5" fmla="*/ 228600 h 327155"/>
              <a:gd name="connsiteX6" fmla="*/ 0 w 4572000"/>
              <a:gd name="connsiteY6" fmla="*/ 0 h 327155"/>
              <a:gd name="connsiteX0" fmla="*/ 437 w 4553712"/>
              <a:gd name="connsiteY0" fmla="*/ 0 h 324035"/>
              <a:gd name="connsiteX1" fmla="*/ 4553712 w 4553712"/>
              <a:gd name="connsiteY1" fmla="*/ 6024 h 324035"/>
              <a:gd name="connsiteX2" fmla="*/ 4550809 w 4553712"/>
              <a:gd name="connsiteY2" fmla="*/ 324035 h 324035"/>
              <a:gd name="connsiteX3" fmla="*/ 3587545 w 4553712"/>
              <a:gd name="connsiteY3" fmla="*/ 309170 h 324035"/>
              <a:gd name="connsiteX4" fmla="*/ 374904 w 4553712"/>
              <a:gd name="connsiteY4" fmla="*/ 216336 h 324035"/>
              <a:gd name="connsiteX5" fmla="*/ 0 w 4553712"/>
              <a:gd name="connsiteY5" fmla="*/ 225480 h 324035"/>
              <a:gd name="connsiteX6" fmla="*/ 437 w 4553712"/>
              <a:gd name="connsiteY6" fmla="*/ 0 h 324035"/>
              <a:gd name="connsiteX0" fmla="*/ 6679 w 4559954"/>
              <a:gd name="connsiteY0" fmla="*/ 0 h 324035"/>
              <a:gd name="connsiteX1" fmla="*/ 4559954 w 4559954"/>
              <a:gd name="connsiteY1" fmla="*/ 6024 h 324035"/>
              <a:gd name="connsiteX2" fmla="*/ 4557051 w 4559954"/>
              <a:gd name="connsiteY2" fmla="*/ 324035 h 324035"/>
              <a:gd name="connsiteX3" fmla="*/ 3593787 w 4559954"/>
              <a:gd name="connsiteY3" fmla="*/ 309170 h 324035"/>
              <a:gd name="connsiteX4" fmla="*/ 381146 w 4559954"/>
              <a:gd name="connsiteY4" fmla="*/ 216336 h 324035"/>
              <a:gd name="connsiteX5" fmla="*/ 0 w 4559954"/>
              <a:gd name="connsiteY5" fmla="*/ 256689 h 324035"/>
              <a:gd name="connsiteX6" fmla="*/ 6679 w 4559954"/>
              <a:gd name="connsiteY6" fmla="*/ 0 h 324035"/>
              <a:gd name="connsiteX0" fmla="*/ 6679 w 4559954"/>
              <a:gd name="connsiteY0" fmla="*/ 0 h 324035"/>
              <a:gd name="connsiteX1" fmla="*/ 4559954 w 4559954"/>
              <a:gd name="connsiteY1" fmla="*/ 6024 h 324035"/>
              <a:gd name="connsiteX2" fmla="*/ 4557051 w 4559954"/>
              <a:gd name="connsiteY2" fmla="*/ 324035 h 324035"/>
              <a:gd name="connsiteX3" fmla="*/ 3593787 w 4559954"/>
              <a:gd name="connsiteY3" fmla="*/ 309170 h 324035"/>
              <a:gd name="connsiteX4" fmla="*/ 802457 w 4559954"/>
              <a:gd name="connsiteY4" fmla="*/ 272511 h 324035"/>
              <a:gd name="connsiteX5" fmla="*/ 0 w 4559954"/>
              <a:gd name="connsiteY5" fmla="*/ 256689 h 324035"/>
              <a:gd name="connsiteX6" fmla="*/ 6679 w 4559954"/>
              <a:gd name="connsiteY6" fmla="*/ 0 h 324035"/>
              <a:gd name="connsiteX0" fmla="*/ 6679 w 4559954"/>
              <a:gd name="connsiteY0" fmla="*/ 0 h 324035"/>
              <a:gd name="connsiteX1" fmla="*/ 4559954 w 4559954"/>
              <a:gd name="connsiteY1" fmla="*/ 6024 h 324035"/>
              <a:gd name="connsiteX2" fmla="*/ 4557051 w 4559954"/>
              <a:gd name="connsiteY2" fmla="*/ 324035 h 324035"/>
              <a:gd name="connsiteX3" fmla="*/ 3593787 w 4559954"/>
              <a:gd name="connsiteY3" fmla="*/ 309170 h 324035"/>
              <a:gd name="connsiteX4" fmla="*/ 2270560 w 4559954"/>
              <a:gd name="connsiteY4" fmla="*/ 290445 h 324035"/>
              <a:gd name="connsiteX5" fmla="*/ 802457 w 4559954"/>
              <a:gd name="connsiteY5" fmla="*/ 272511 h 324035"/>
              <a:gd name="connsiteX6" fmla="*/ 0 w 4559954"/>
              <a:gd name="connsiteY6" fmla="*/ 256689 h 324035"/>
              <a:gd name="connsiteX7" fmla="*/ 6679 w 4559954"/>
              <a:gd name="connsiteY7" fmla="*/ 0 h 324035"/>
              <a:gd name="connsiteX0" fmla="*/ 6679 w 4559954"/>
              <a:gd name="connsiteY0" fmla="*/ 0 h 324035"/>
              <a:gd name="connsiteX1" fmla="*/ 4559954 w 4559954"/>
              <a:gd name="connsiteY1" fmla="*/ 6024 h 324035"/>
              <a:gd name="connsiteX2" fmla="*/ 4557051 w 4559954"/>
              <a:gd name="connsiteY2" fmla="*/ 324035 h 324035"/>
              <a:gd name="connsiteX3" fmla="*/ 3593787 w 4559954"/>
              <a:gd name="connsiteY3" fmla="*/ 309170 h 324035"/>
              <a:gd name="connsiteX4" fmla="*/ 2270560 w 4559954"/>
              <a:gd name="connsiteY4" fmla="*/ 290445 h 324035"/>
              <a:gd name="connsiteX5" fmla="*/ 2155090 w 4559954"/>
              <a:gd name="connsiteY5" fmla="*/ 290445 h 324035"/>
              <a:gd name="connsiteX6" fmla="*/ 802457 w 4559954"/>
              <a:gd name="connsiteY6" fmla="*/ 272511 h 324035"/>
              <a:gd name="connsiteX7" fmla="*/ 0 w 4559954"/>
              <a:gd name="connsiteY7" fmla="*/ 256689 h 324035"/>
              <a:gd name="connsiteX8" fmla="*/ 6679 w 4559954"/>
              <a:gd name="connsiteY8" fmla="*/ 0 h 324035"/>
              <a:gd name="connsiteX0" fmla="*/ 6679 w 4559954"/>
              <a:gd name="connsiteY0" fmla="*/ 0 h 334136"/>
              <a:gd name="connsiteX1" fmla="*/ 4559954 w 4559954"/>
              <a:gd name="connsiteY1" fmla="*/ 6024 h 334136"/>
              <a:gd name="connsiteX2" fmla="*/ 4557051 w 4559954"/>
              <a:gd name="connsiteY2" fmla="*/ 324035 h 334136"/>
              <a:gd name="connsiteX3" fmla="*/ 3593787 w 4559954"/>
              <a:gd name="connsiteY3" fmla="*/ 309170 h 334136"/>
              <a:gd name="connsiteX4" fmla="*/ 2270560 w 4559954"/>
              <a:gd name="connsiteY4" fmla="*/ 290445 h 334136"/>
              <a:gd name="connsiteX5" fmla="*/ 2245594 w 4559954"/>
              <a:gd name="connsiteY5" fmla="*/ 334136 h 334136"/>
              <a:gd name="connsiteX6" fmla="*/ 802457 w 4559954"/>
              <a:gd name="connsiteY6" fmla="*/ 272511 h 334136"/>
              <a:gd name="connsiteX7" fmla="*/ 0 w 4559954"/>
              <a:gd name="connsiteY7" fmla="*/ 256689 h 334136"/>
              <a:gd name="connsiteX8" fmla="*/ 6679 w 4559954"/>
              <a:gd name="connsiteY8" fmla="*/ 0 h 334136"/>
              <a:gd name="connsiteX0" fmla="*/ 6679 w 4559954"/>
              <a:gd name="connsiteY0" fmla="*/ 0 h 334136"/>
              <a:gd name="connsiteX1" fmla="*/ 4559954 w 4559954"/>
              <a:gd name="connsiteY1" fmla="*/ 6024 h 334136"/>
              <a:gd name="connsiteX2" fmla="*/ 4557051 w 4559954"/>
              <a:gd name="connsiteY2" fmla="*/ 324035 h 334136"/>
              <a:gd name="connsiteX3" fmla="*/ 3593787 w 4559954"/>
              <a:gd name="connsiteY3" fmla="*/ 309170 h 334136"/>
              <a:gd name="connsiteX4" fmla="*/ 3347243 w 4559954"/>
              <a:gd name="connsiteY4" fmla="*/ 299806 h 334136"/>
              <a:gd name="connsiteX5" fmla="*/ 2270560 w 4559954"/>
              <a:gd name="connsiteY5" fmla="*/ 290445 h 334136"/>
              <a:gd name="connsiteX6" fmla="*/ 2245594 w 4559954"/>
              <a:gd name="connsiteY6" fmla="*/ 334136 h 334136"/>
              <a:gd name="connsiteX7" fmla="*/ 802457 w 4559954"/>
              <a:gd name="connsiteY7" fmla="*/ 272511 h 334136"/>
              <a:gd name="connsiteX8" fmla="*/ 0 w 4559954"/>
              <a:gd name="connsiteY8" fmla="*/ 256689 h 334136"/>
              <a:gd name="connsiteX9" fmla="*/ 6679 w 4559954"/>
              <a:gd name="connsiteY9" fmla="*/ 0 h 334136"/>
              <a:gd name="connsiteX0" fmla="*/ 6679 w 4559954"/>
              <a:gd name="connsiteY0" fmla="*/ 0 h 368464"/>
              <a:gd name="connsiteX1" fmla="*/ 4559954 w 4559954"/>
              <a:gd name="connsiteY1" fmla="*/ 6024 h 368464"/>
              <a:gd name="connsiteX2" fmla="*/ 4557051 w 4559954"/>
              <a:gd name="connsiteY2" fmla="*/ 324035 h 368464"/>
              <a:gd name="connsiteX3" fmla="*/ 3593787 w 4559954"/>
              <a:gd name="connsiteY3" fmla="*/ 309170 h 368464"/>
              <a:gd name="connsiteX4" fmla="*/ 3543854 w 4559954"/>
              <a:gd name="connsiteY4" fmla="*/ 368464 h 368464"/>
              <a:gd name="connsiteX5" fmla="*/ 2270560 w 4559954"/>
              <a:gd name="connsiteY5" fmla="*/ 290445 h 368464"/>
              <a:gd name="connsiteX6" fmla="*/ 2245594 w 4559954"/>
              <a:gd name="connsiteY6" fmla="*/ 334136 h 368464"/>
              <a:gd name="connsiteX7" fmla="*/ 802457 w 4559954"/>
              <a:gd name="connsiteY7" fmla="*/ 272511 h 368464"/>
              <a:gd name="connsiteX8" fmla="*/ 0 w 4559954"/>
              <a:gd name="connsiteY8" fmla="*/ 256689 h 368464"/>
              <a:gd name="connsiteX9" fmla="*/ 6679 w 4559954"/>
              <a:gd name="connsiteY9" fmla="*/ 0 h 368464"/>
              <a:gd name="connsiteX0" fmla="*/ 6679 w 4559954"/>
              <a:gd name="connsiteY0" fmla="*/ 0 h 368464"/>
              <a:gd name="connsiteX1" fmla="*/ 4559954 w 4559954"/>
              <a:gd name="connsiteY1" fmla="*/ 6024 h 368464"/>
              <a:gd name="connsiteX2" fmla="*/ 4557051 w 4559954"/>
              <a:gd name="connsiteY2" fmla="*/ 324035 h 368464"/>
              <a:gd name="connsiteX3" fmla="*/ 3568821 w 4559954"/>
              <a:gd name="connsiteY3" fmla="*/ 306049 h 368464"/>
              <a:gd name="connsiteX4" fmla="*/ 3543854 w 4559954"/>
              <a:gd name="connsiteY4" fmla="*/ 368464 h 368464"/>
              <a:gd name="connsiteX5" fmla="*/ 2270560 w 4559954"/>
              <a:gd name="connsiteY5" fmla="*/ 290445 h 368464"/>
              <a:gd name="connsiteX6" fmla="*/ 2245594 w 4559954"/>
              <a:gd name="connsiteY6" fmla="*/ 334136 h 368464"/>
              <a:gd name="connsiteX7" fmla="*/ 802457 w 4559954"/>
              <a:gd name="connsiteY7" fmla="*/ 272511 h 368464"/>
              <a:gd name="connsiteX8" fmla="*/ 0 w 4559954"/>
              <a:gd name="connsiteY8" fmla="*/ 256689 h 368464"/>
              <a:gd name="connsiteX9" fmla="*/ 6679 w 4559954"/>
              <a:gd name="connsiteY9" fmla="*/ 0 h 368464"/>
              <a:gd name="connsiteX0" fmla="*/ 6679 w 4559954"/>
              <a:gd name="connsiteY0" fmla="*/ 0 h 368464"/>
              <a:gd name="connsiteX1" fmla="*/ 4559954 w 4559954"/>
              <a:gd name="connsiteY1" fmla="*/ 6024 h 368464"/>
              <a:gd name="connsiteX2" fmla="*/ 4557051 w 4559954"/>
              <a:gd name="connsiteY2" fmla="*/ 324035 h 368464"/>
              <a:gd name="connsiteX3" fmla="*/ 3568821 w 4559954"/>
              <a:gd name="connsiteY3" fmla="*/ 306049 h 368464"/>
              <a:gd name="connsiteX4" fmla="*/ 3543854 w 4559954"/>
              <a:gd name="connsiteY4" fmla="*/ 368464 h 368464"/>
              <a:gd name="connsiteX5" fmla="*/ 2270560 w 4559954"/>
              <a:gd name="connsiteY5" fmla="*/ 290445 h 368464"/>
              <a:gd name="connsiteX6" fmla="*/ 2245594 w 4559954"/>
              <a:gd name="connsiteY6" fmla="*/ 334136 h 368464"/>
              <a:gd name="connsiteX7" fmla="*/ 802457 w 4559954"/>
              <a:gd name="connsiteY7" fmla="*/ 272511 h 368464"/>
              <a:gd name="connsiteX8" fmla="*/ 0 w 4559954"/>
              <a:gd name="connsiteY8" fmla="*/ 256689 h 368464"/>
              <a:gd name="connsiteX9" fmla="*/ 6679 w 4559954"/>
              <a:gd name="connsiteY9" fmla="*/ 0 h 368464"/>
              <a:gd name="connsiteX0" fmla="*/ 6679 w 4559954"/>
              <a:gd name="connsiteY0" fmla="*/ 0 h 368464"/>
              <a:gd name="connsiteX1" fmla="*/ 4559954 w 4559954"/>
              <a:gd name="connsiteY1" fmla="*/ 6024 h 368464"/>
              <a:gd name="connsiteX2" fmla="*/ 4557051 w 4559954"/>
              <a:gd name="connsiteY2" fmla="*/ 324035 h 368464"/>
              <a:gd name="connsiteX3" fmla="*/ 3568821 w 4559954"/>
              <a:gd name="connsiteY3" fmla="*/ 306049 h 368464"/>
              <a:gd name="connsiteX4" fmla="*/ 3543854 w 4559954"/>
              <a:gd name="connsiteY4" fmla="*/ 368464 h 368464"/>
              <a:gd name="connsiteX5" fmla="*/ 2270560 w 4559954"/>
              <a:gd name="connsiteY5" fmla="*/ 290445 h 368464"/>
              <a:gd name="connsiteX6" fmla="*/ 2245594 w 4559954"/>
              <a:gd name="connsiteY6" fmla="*/ 334136 h 368464"/>
              <a:gd name="connsiteX7" fmla="*/ 802457 w 4559954"/>
              <a:gd name="connsiteY7" fmla="*/ 272511 h 368464"/>
              <a:gd name="connsiteX8" fmla="*/ 0 w 4559954"/>
              <a:gd name="connsiteY8" fmla="*/ 256689 h 368464"/>
              <a:gd name="connsiteX9" fmla="*/ 6679 w 4559954"/>
              <a:gd name="connsiteY9" fmla="*/ 0 h 368464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70560 w 4559954"/>
              <a:gd name="connsiteY5" fmla="*/ 290445 h 371585"/>
              <a:gd name="connsiteX6" fmla="*/ 2245594 w 4559954"/>
              <a:gd name="connsiteY6" fmla="*/ 334136 h 371585"/>
              <a:gd name="connsiteX7" fmla="*/ 802457 w 4559954"/>
              <a:gd name="connsiteY7" fmla="*/ 272511 h 371585"/>
              <a:gd name="connsiteX8" fmla="*/ 0 w 4559954"/>
              <a:gd name="connsiteY8" fmla="*/ 256689 h 371585"/>
              <a:gd name="connsiteX9" fmla="*/ 6679 w 4559954"/>
              <a:gd name="connsiteY9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45594 w 4559954"/>
              <a:gd name="connsiteY6" fmla="*/ 334136 h 371585"/>
              <a:gd name="connsiteX7" fmla="*/ 802457 w 4559954"/>
              <a:gd name="connsiteY7" fmla="*/ 272511 h 371585"/>
              <a:gd name="connsiteX8" fmla="*/ 0 w 4559954"/>
              <a:gd name="connsiteY8" fmla="*/ 256689 h 371585"/>
              <a:gd name="connsiteX9" fmla="*/ 6679 w 4559954"/>
              <a:gd name="connsiteY9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02457 w 4559954"/>
              <a:gd name="connsiteY7" fmla="*/ 272511 h 371585"/>
              <a:gd name="connsiteX8" fmla="*/ 0 w 4559954"/>
              <a:gd name="connsiteY8" fmla="*/ 256689 h 371585"/>
              <a:gd name="connsiteX9" fmla="*/ 6679 w 4559954"/>
              <a:gd name="connsiteY9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02457 w 4559954"/>
              <a:gd name="connsiteY7" fmla="*/ 272511 h 371585"/>
              <a:gd name="connsiteX8" fmla="*/ 650855 w 4559954"/>
              <a:gd name="connsiteY8" fmla="*/ 265477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02457 w 4559954"/>
              <a:gd name="connsiteY7" fmla="*/ 272511 h 371585"/>
              <a:gd name="connsiteX8" fmla="*/ 778809 w 4559954"/>
              <a:gd name="connsiteY8" fmla="*/ 340377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11820 w 4559954"/>
              <a:gd name="connsiteY7" fmla="*/ 275632 h 371585"/>
              <a:gd name="connsiteX8" fmla="*/ 778809 w 4559954"/>
              <a:gd name="connsiteY8" fmla="*/ 340377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11820 w 4559954"/>
              <a:gd name="connsiteY7" fmla="*/ 284995 h 371585"/>
              <a:gd name="connsiteX8" fmla="*/ 778809 w 4559954"/>
              <a:gd name="connsiteY8" fmla="*/ 340377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02458 w 4559954"/>
              <a:gd name="connsiteY7" fmla="*/ 284995 h 371585"/>
              <a:gd name="connsiteX8" fmla="*/ 778809 w 4559954"/>
              <a:gd name="connsiteY8" fmla="*/ 340377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99112"/>
              <a:gd name="connsiteX1" fmla="*/ 4559954 w 4559954"/>
              <a:gd name="connsiteY1" fmla="*/ 6024 h 399112"/>
              <a:gd name="connsiteX2" fmla="*/ 4557051 w 4559954"/>
              <a:gd name="connsiteY2" fmla="*/ 324035 h 399112"/>
              <a:gd name="connsiteX3" fmla="*/ 3568821 w 4559954"/>
              <a:gd name="connsiteY3" fmla="*/ 306049 h 399112"/>
              <a:gd name="connsiteX4" fmla="*/ 3534492 w 4559954"/>
              <a:gd name="connsiteY4" fmla="*/ 371585 h 399112"/>
              <a:gd name="connsiteX5" fmla="*/ 2261198 w 4559954"/>
              <a:gd name="connsiteY5" fmla="*/ 290445 h 399112"/>
              <a:gd name="connsiteX6" fmla="*/ 2229990 w 4559954"/>
              <a:gd name="connsiteY6" fmla="*/ 334136 h 399112"/>
              <a:gd name="connsiteX7" fmla="*/ 802458 w 4559954"/>
              <a:gd name="connsiteY7" fmla="*/ 284995 h 399112"/>
              <a:gd name="connsiteX8" fmla="*/ 716991 w 4559954"/>
              <a:gd name="connsiteY8" fmla="*/ 399112 h 399112"/>
              <a:gd name="connsiteX9" fmla="*/ 0 w 4559954"/>
              <a:gd name="connsiteY9" fmla="*/ 256689 h 399112"/>
              <a:gd name="connsiteX10" fmla="*/ 6679 w 4559954"/>
              <a:gd name="connsiteY10" fmla="*/ 0 h 399112"/>
              <a:gd name="connsiteX0" fmla="*/ 6679 w 4559954"/>
              <a:gd name="connsiteY0" fmla="*/ 0 h 376560"/>
              <a:gd name="connsiteX1" fmla="*/ 4559954 w 4559954"/>
              <a:gd name="connsiteY1" fmla="*/ 6024 h 376560"/>
              <a:gd name="connsiteX2" fmla="*/ 4557051 w 4559954"/>
              <a:gd name="connsiteY2" fmla="*/ 324035 h 376560"/>
              <a:gd name="connsiteX3" fmla="*/ 3568821 w 4559954"/>
              <a:gd name="connsiteY3" fmla="*/ 306049 h 376560"/>
              <a:gd name="connsiteX4" fmla="*/ 3534492 w 4559954"/>
              <a:gd name="connsiteY4" fmla="*/ 371585 h 376560"/>
              <a:gd name="connsiteX5" fmla="*/ 2261198 w 4559954"/>
              <a:gd name="connsiteY5" fmla="*/ 290445 h 376560"/>
              <a:gd name="connsiteX6" fmla="*/ 2229990 w 4559954"/>
              <a:gd name="connsiteY6" fmla="*/ 334136 h 376560"/>
              <a:gd name="connsiteX7" fmla="*/ 802458 w 4559954"/>
              <a:gd name="connsiteY7" fmla="*/ 284995 h 376560"/>
              <a:gd name="connsiteX8" fmla="*/ 750819 w 4559954"/>
              <a:gd name="connsiteY8" fmla="*/ 376560 h 376560"/>
              <a:gd name="connsiteX9" fmla="*/ 0 w 4559954"/>
              <a:gd name="connsiteY9" fmla="*/ 256689 h 376560"/>
              <a:gd name="connsiteX10" fmla="*/ 6679 w 4559954"/>
              <a:gd name="connsiteY10" fmla="*/ 0 h 376560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02458 w 4559954"/>
              <a:gd name="connsiteY7" fmla="*/ 284995 h 371585"/>
              <a:gd name="connsiteX8" fmla="*/ 794314 w 4559954"/>
              <a:gd name="connsiteY8" fmla="*/ 341120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9990 w 4559954"/>
              <a:gd name="connsiteY6" fmla="*/ 334136 h 371585"/>
              <a:gd name="connsiteX7" fmla="*/ 802458 w 4559954"/>
              <a:gd name="connsiteY7" fmla="*/ 284995 h 371585"/>
              <a:gd name="connsiteX8" fmla="*/ 771760 w 4559954"/>
              <a:gd name="connsiteY8" fmla="*/ 344343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5158 w 4559954"/>
              <a:gd name="connsiteY6" fmla="*/ 345413 h 371585"/>
              <a:gd name="connsiteX7" fmla="*/ 802458 w 4559954"/>
              <a:gd name="connsiteY7" fmla="*/ 284995 h 371585"/>
              <a:gd name="connsiteX8" fmla="*/ 771760 w 4559954"/>
              <a:gd name="connsiteY8" fmla="*/ 344343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5158 w 4559954"/>
              <a:gd name="connsiteY6" fmla="*/ 345413 h 371585"/>
              <a:gd name="connsiteX7" fmla="*/ 802458 w 4559954"/>
              <a:gd name="connsiteY7" fmla="*/ 284995 h 371585"/>
              <a:gd name="connsiteX8" fmla="*/ 774983 w 4559954"/>
              <a:gd name="connsiteY8" fmla="*/ 357229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6679 w 4559954"/>
              <a:gd name="connsiteY0" fmla="*/ 0 h 371585"/>
              <a:gd name="connsiteX1" fmla="*/ 4559954 w 4559954"/>
              <a:gd name="connsiteY1" fmla="*/ 6024 h 371585"/>
              <a:gd name="connsiteX2" fmla="*/ 4557051 w 4559954"/>
              <a:gd name="connsiteY2" fmla="*/ 324035 h 371585"/>
              <a:gd name="connsiteX3" fmla="*/ 3568821 w 4559954"/>
              <a:gd name="connsiteY3" fmla="*/ 306049 h 371585"/>
              <a:gd name="connsiteX4" fmla="*/ 3534492 w 4559954"/>
              <a:gd name="connsiteY4" fmla="*/ 371585 h 371585"/>
              <a:gd name="connsiteX5" fmla="*/ 2261198 w 4559954"/>
              <a:gd name="connsiteY5" fmla="*/ 290445 h 371585"/>
              <a:gd name="connsiteX6" fmla="*/ 2225158 w 4559954"/>
              <a:gd name="connsiteY6" fmla="*/ 345413 h 371585"/>
              <a:gd name="connsiteX7" fmla="*/ 802458 w 4559954"/>
              <a:gd name="connsiteY7" fmla="*/ 284995 h 371585"/>
              <a:gd name="connsiteX8" fmla="*/ 762095 w 4559954"/>
              <a:gd name="connsiteY8" fmla="*/ 352396 h 371585"/>
              <a:gd name="connsiteX9" fmla="*/ 0 w 4559954"/>
              <a:gd name="connsiteY9" fmla="*/ 256689 h 371585"/>
              <a:gd name="connsiteX10" fmla="*/ 6679 w 4559954"/>
              <a:gd name="connsiteY10" fmla="*/ 0 h 371585"/>
              <a:gd name="connsiteX0" fmla="*/ 146 w 4565490"/>
              <a:gd name="connsiteY0" fmla="*/ 67731 h 365561"/>
              <a:gd name="connsiteX1" fmla="*/ 4565490 w 4565490"/>
              <a:gd name="connsiteY1" fmla="*/ 0 h 365561"/>
              <a:gd name="connsiteX2" fmla="*/ 4562587 w 4565490"/>
              <a:gd name="connsiteY2" fmla="*/ 318011 h 365561"/>
              <a:gd name="connsiteX3" fmla="*/ 3574357 w 4565490"/>
              <a:gd name="connsiteY3" fmla="*/ 300025 h 365561"/>
              <a:gd name="connsiteX4" fmla="*/ 3540028 w 4565490"/>
              <a:gd name="connsiteY4" fmla="*/ 365561 h 365561"/>
              <a:gd name="connsiteX5" fmla="*/ 2266734 w 4565490"/>
              <a:gd name="connsiteY5" fmla="*/ 284421 h 365561"/>
              <a:gd name="connsiteX6" fmla="*/ 2230694 w 4565490"/>
              <a:gd name="connsiteY6" fmla="*/ 339389 h 365561"/>
              <a:gd name="connsiteX7" fmla="*/ 807994 w 4565490"/>
              <a:gd name="connsiteY7" fmla="*/ 278971 h 365561"/>
              <a:gd name="connsiteX8" fmla="*/ 767631 w 4565490"/>
              <a:gd name="connsiteY8" fmla="*/ 346372 h 365561"/>
              <a:gd name="connsiteX9" fmla="*/ 5536 w 4565490"/>
              <a:gd name="connsiteY9" fmla="*/ 250665 h 365561"/>
              <a:gd name="connsiteX10" fmla="*/ 146 w 4565490"/>
              <a:gd name="connsiteY10" fmla="*/ 67731 h 365561"/>
              <a:gd name="connsiteX0" fmla="*/ 146 w 4570855"/>
              <a:gd name="connsiteY0" fmla="*/ 0 h 297830"/>
              <a:gd name="connsiteX1" fmla="*/ 4570855 w 4570855"/>
              <a:gd name="connsiteY1" fmla="*/ 50278 h 297830"/>
              <a:gd name="connsiteX2" fmla="*/ 4562587 w 4570855"/>
              <a:gd name="connsiteY2" fmla="*/ 250280 h 297830"/>
              <a:gd name="connsiteX3" fmla="*/ 3574357 w 4570855"/>
              <a:gd name="connsiteY3" fmla="*/ 232294 h 297830"/>
              <a:gd name="connsiteX4" fmla="*/ 3540028 w 4570855"/>
              <a:gd name="connsiteY4" fmla="*/ 297830 h 297830"/>
              <a:gd name="connsiteX5" fmla="*/ 2266734 w 4570855"/>
              <a:gd name="connsiteY5" fmla="*/ 216690 h 297830"/>
              <a:gd name="connsiteX6" fmla="*/ 2230694 w 4570855"/>
              <a:gd name="connsiteY6" fmla="*/ 271658 h 297830"/>
              <a:gd name="connsiteX7" fmla="*/ 807994 w 4570855"/>
              <a:gd name="connsiteY7" fmla="*/ 211240 h 297830"/>
              <a:gd name="connsiteX8" fmla="*/ 767631 w 4570855"/>
              <a:gd name="connsiteY8" fmla="*/ 278641 h 297830"/>
              <a:gd name="connsiteX9" fmla="*/ 5536 w 4570855"/>
              <a:gd name="connsiteY9" fmla="*/ 182934 h 297830"/>
              <a:gd name="connsiteX10" fmla="*/ 146 w 4570855"/>
              <a:gd name="connsiteY10" fmla="*/ 0 h 297830"/>
              <a:gd name="connsiteX0" fmla="*/ 146 w 4565490"/>
              <a:gd name="connsiteY0" fmla="*/ 30183 h 247552"/>
              <a:gd name="connsiteX1" fmla="*/ 4565490 w 4565490"/>
              <a:gd name="connsiteY1" fmla="*/ 0 h 247552"/>
              <a:gd name="connsiteX2" fmla="*/ 4557222 w 4565490"/>
              <a:gd name="connsiteY2" fmla="*/ 200002 h 247552"/>
              <a:gd name="connsiteX3" fmla="*/ 3568992 w 4565490"/>
              <a:gd name="connsiteY3" fmla="*/ 182016 h 247552"/>
              <a:gd name="connsiteX4" fmla="*/ 3534663 w 4565490"/>
              <a:gd name="connsiteY4" fmla="*/ 247552 h 247552"/>
              <a:gd name="connsiteX5" fmla="*/ 2261369 w 4565490"/>
              <a:gd name="connsiteY5" fmla="*/ 166412 h 247552"/>
              <a:gd name="connsiteX6" fmla="*/ 2225329 w 4565490"/>
              <a:gd name="connsiteY6" fmla="*/ 221380 h 247552"/>
              <a:gd name="connsiteX7" fmla="*/ 802629 w 4565490"/>
              <a:gd name="connsiteY7" fmla="*/ 160962 h 247552"/>
              <a:gd name="connsiteX8" fmla="*/ 762266 w 4565490"/>
              <a:gd name="connsiteY8" fmla="*/ 228363 h 247552"/>
              <a:gd name="connsiteX9" fmla="*/ 171 w 4565490"/>
              <a:gd name="connsiteY9" fmla="*/ 132656 h 247552"/>
              <a:gd name="connsiteX10" fmla="*/ 146 w 4565490"/>
              <a:gd name="connsiteY10" fmla="*/ 30183 h 247552"/>
              <a:gd name="connsiteX0" fmla="*/ 146 w 4560126"/>
              <a:gd name="connsiteY0" fmla="*/ -1 h 217368"/>
              <a:gd name="connsiteX1" fmla="*/ 4560126 w 4560126"/>
              <a:gd name="connsiteY1" fmla="*/ 12729 h 217368"/>
              <a:gd name="connsiteX2" fmla="*/ 4557222 w 4560126"/>
              <a:gd name="connsiteY2" fmla="*/ 169818 h 217368"/>
              <a:gd name="connsiteX3" fmla="*/ 3568992 w 4560126"/>
              <a:gd name="connsiteY3" fmla="*/ 151832 h 217368"/>
              <a:gd name="connsiteX4" fmla="*/ 3534663 w 4560126"/>
              <a:gd name="connsiteY4" fmla="*/ 217368 h 217368"/>
              <a:gd name="connsiteX5" fmla="*/ 2261369 w 4560126"/>
              <a:gd name="connsiteY5" fmla="*/ 136228 h 217368"/>
              <a:gd name="connsiteX6" fmla="*/ 2225329 w 4560126"/>
              <a:gd name="connsiteY6" fmla="*/ 191196 h 217368"/>
              <a:gd name="connsiteX7" fmla="*/ 802629 w 4560126"/>
              <a:gd name="connsiteY7" fmla="*/ 130778 h 217368"/>
              <a:gd name="connsiteX8" fmla="*/ 762266 w 4560126"/>
              <a:gd name="connsiteY8" fmla="*/ 198179 h 217368"/>
              <a:gd name="connsiteX9" fmla="*/ 171 w 4560126"/>
              <a:gd name="connsiteY9" fmla="*/ 102472 h 217368"/>
              <a:gd name="connsiteX10" fmla="*/ 146 w 4560126"/>
              <a:gd name="connsiteY10" fmla="*/ -1 h 217368"/>
              <a:gd name="connsiteX0" fmla="*/ 146 w 4581582"/>
              <a:gd name="connsiteY0" fmla="*/ 0 h 217369"/>
              <a:gd name="connsiteX1" fmla="*/ 4581582 w 4581582"/>
              <a:gd name="connsiteY1" fmla="*/ 12730 h 217369"/>
              <a:gd name="connsiteX2" fmla="*/ 4578678 w 4581582"/>
              <a:gd name="connsiteY2" fmla="*/ 169819 h 217369"/>
              <a:gd name="connsiteX3" fmla="*/ 3590448 w 4581582"/>
              <a:gd name="connsiteY3" fmla="*/ 151833 h 217369"/>
              <a:gd name="connsiteX4" fmla="*/ 3556119 w 4581582"/>
              <a:gd name="connsiteY4" fmla="*/ 217369 h 217369"/>
              <a:gd name="connsiteX5" fmla="*/ 2282825 w 4581582"/>
              <a:gd name="connsiteY5" fmla="*/ 136229 h 217369"/>
              <a:gd name="connsiteX6" fmla="*/ 2246785 w 4581582"/>
              <a:gd name="connsiteY6" fmla="*/ 191197 h 217369"/>
              <a:gd name="connsiteX7" fmla="*/ 824085 w 4581582"/>
              <a:gd name="connsiteY7" fmla="*/ 130779 h 217369"/>
              <a:gd name="connsiteX8" fmla="*/ 783722 w 4581582"/>
              <a:gd name="connsiteY8" fmla="*/ 198180 h 217369"/>
              <a:gd name="connsiteX9" fmla="*/ 21627 w 4581582"/>
              <a:gd name="connsiteY9" fmla="*/ 102473 h 217369"/>
              <a:gd name="connsiteX10" fmla="*/ 146 w 4581582"/>
              <a:gd name="connsiteY10" fmla="*/ 0 h 217369"/>
              <a:gd name="connsiteX0" fmla="*/ 1072 w 4559955"/>
              <a:gd name="connsiteY0" fmla="*/ 0 h 218980"/>
              <a:gd name="connsiteX1" fmla="*/ 4559955 w 4559955"/>
              <a:gd name="connsiteY1" fmla="*/ 14341 h 218980"/>
              <a:gd name="connsiteX2" fmla="*/ 4557051 w 4559955"/>
              <a:gd name="connsiteY2" fmla="*/ 171430 h 218980"/>
              <a:gd name="connsiteX3" fmla="*/ 3568821 w 4559955"/>
              <a:gd name="connsiteY3" fmla="*/ 153444 h 218980"/>
              <a:gd name="connsiteX4" fmla="*/ 3534492 w 4559955"/>
              <a:gd name="connsiteY4" fmla="*/ 218980 h 218980"/>
              <a:gd name="connsiteX5" fmla="*/ 2261198 w 4559955"/>
              <a:gd name="connsiteY5" fmla="*/ 137840 h 218980"/>
              <a:gd name="connsiteX6" fmla="*/ 2225158 w 4559955"/>
              <a:gd name="connsiteY6" fmla="*/ 192808 h 218980"/>
              <a:gd name="connsiteX7" fmla="*/ 802458 w 4559955"/>
              <a:gd name="connsiteY7" fmla="*/ 132390 h 218980"/>
              <a:gd name="connsiteX8" fmla="*/ 762095 w 4559955"/>
              <a:gd name="connsiteY8" fmla="*/ 199791 h 218980"/>
              <a:gd name="connsiteX9" fmla="*/ 0 w 4559955"/>
              <a:gd name="connsiteY9" fmla="*/ 104084 h 218980"/>
              <a:gd name="connsiteX10" fmla="*/ 1072 w 4559955"/>
              <a:gd name="connsiteY10" fmla="*/ 0 h 218980"/>
              <a:gd name="connsiteX0" fmla="*/ 1072 w 4558019"/>
              <a:gd name="connsiteY0" fmla="*/ 0 h 218980"/>
              <a:gd name="connsiteX1" fmla="*/ 4547069 w 4558019"/>
              <a:gd name="connsiteY1" fmla="*/ 7898 h 218980"/>
              <a:gd name="connsiteX2" fmla="*/ 4557051 w 4558019"/>
              <a:gd name="connsiteY2" fmla="*/ 171430 h 218980"/>
              <a:gd name="connsiteX3" fmla="*/ 3568821 w 4558019"/>
              <a:gd name="connsiteY3" fmla="*/ 153444 h 218980"/>
              <a:gd name="connsiteX4" fmla="*/ 3534492 w 4558019"/>
              <a:gd name="connsiteY4" fmla="*/ 218980 h 218980"/>
              <a:gd name="connsiteX5" fmla="*/ 2261198 w 4558019"/>
              <a:gd name="connsiteY5" fmla="*/ 137840 h 218980"/>
              <a:gd name="connsiteX6" fmla="*/ 2225158 w 4558019"/>
              <a:gd name="connsiteY6" fmla="*/ 192808 h 218980"/>
              <a:gd name="connsiteX7" fmla="*/ 802458 w 4558019"/>
              <a:gd name="connsiteY7" fmla="*/ 132390 h 218980"/>
              <a:gd name="connsiteX8" fmla="*/ 762095 w 4558019"/>
              <a:gd name="connsiteY8" fmla="*/ 199791 h 218980"/>
              <a:gd name="connsiteX9" fmla="*/ 0 w 4558019"/>
              <a:gd name="connsiteY9" fmla="*/ 104084 h 218980"/>
              <a:gd name="connsiteX10" fmla="*/ 1072 w 4558019"/>
              <a:gd name="connsiteY10" fmla="*/ 0 h 218980"/>
              <a:gd name="connsiteX0" fmla="*/ 1072 w 4559955"/>
              <a:gd name="connsiteY0" fmla="*/ 0 h 218980"/>
              <a:gd name="connsiteX1" fmla="*/ 4559955 w 4559955"/>
              <a:gd name="connsiteY1" fmla="*/ 17563 h 218980"/>
              <a:gd name="connsiteX2" fmla="*/ 4557051 w 4559955"/>
              <a:gd name="connsiteY2" fmla="*/ 171430 h 218980"/>
              <a:gd name="connsiteX3" fmla="*/ 3568821 w 4559955"/>
              <a:gd name="connsiteY3" fmla="*/ 153444 h 218980"/>
              <a:gd name="connsiteX4" fmla="*/ 3534492 w 4559955"/>
              <a:gd name="connsiteY4" fmla="*/ 218980 h 218980"/>
              <a:gd name="connsiteX5" fmla="*/ 2261198 w 4559955"/>
              <a:gd name="connsiteY5" fmla="*/ 137840 h 218980"/>
              <a:gd name="connsiteX6" fmla="*/ 2225158 w 4559955"/>
              <a:gd name="connsiteY6" fmla="*/ 192808 h 218980"/>
              <a:gd name="connsiteX7" fmla="*/ 802458 w 4559955"/>
              <a:gd name="connsiteY7" fmla="*/ 132390 h 218980"/>
              <a:gd name="connsiteX8" fmla="*/ 762095 w 4559955"/>
              <a:gd name="connsiteY8" fmla="*/ 199791 h 218980"/>
              <a:gd name="connsiteX9" fmla="*/ 0 w 4559955"/>
              <a:gd name="connsiteY9" fmla="*/ 104084 h 218980"/>
              <a:gd name="connsiteX10" fmla="*/ 1072 w 4559955"/>
              <a:gd name="connsiteY10" fmla="*/ 0 h 218980"/>
              <a:gd name="connsiteX0" fmla="*/ 1072 w 4558019"/>
              <a:gd name="connsiteY0" fmla="*/ 0 h 218980"/>
              <a:gd name="connsiteX1" fmla="*/ 4556734 w 4558019"/>
              <a:gd name="connsiteY1" fmla="*/ 35282 h 218980"/>
              <a:gd name="connsiteX2" fmla="*/ 4557051 w 4558019"/>
              <a:gd name="connsiteY2" fmla="*/ 171430 h 218980"/>
              <a:gd name="connsiteX3" fmla="*/ 3568821 w 4558019"/>
              <a:gd name="connsiteY3" fmla="*/ 153444 h 218980"/>
              <a:gd name="connsiteX4" fmla="*/ 3534492 w 4558019"/>
              <a:gd name="connsiteY4" fmla="*/ 218980 h 218980"/>
              <a:gd name="connsiteX5" fmla="*/ 2261198 w 4558019"/>
              <a:gd name="connsiteY5" fmla="*/ 137840 h 218980"/>
              <a:gd name="connsiteX6" fmla="*/ 2225158 w 4558019"/>
              <a:gd name="connsiteY6" fmla="*/ 192808 h 218980"/>
              <a:gd name="connsiteX7" fmla="*/ 802458 w 4558019"/>
              <a:gd name="connsiteY7" fmla="*/ 132390 h 218980"/>
              <a:gd name="connsiteX8" fmla="*/ 762095 w 4558019"/>
              <a:gd name="connsiteY8" fmla="*/ 199791 h 218980"/>
              <a:gd name="connsiteX9" fmla="*/ 0 w 4558019"/>
              <a:gd name="connsiteY9" fmla="*/ 104084 h 218980"/>
              <a:gd name="connsiteX10" fmla="*/ 1072 w 4558019"/>
              <a:gd name="connsiteY10" fmla="*/ 0 h 218980"/>
              <a:gd name="connsiteX0" fmla="*/ 146 w 4587700"/>
              <a:gd name="connsiteY0" fmla="*/ 8127 h 190056"/>
              <a:gd name="connsiteX1" fmla="*/ 4586415 w 4587700"/>
              <a:gd name="connsiteY1" fmla="*/ 6358 h 190056"/>
              <a:gd name="connsiteX2" fmla="*/ 4586732 w 4587700"/>
              <a:gd name="connsiteY2" fmla="*/ 142506 h 190056"/>
              <a:gd name="connsiteX3" fmla="*/ 3598502 w 4587700"/>
              <a:gd name="connsiteY3" fmla="*/ 124520 h 190056"/>
              <a:gd name="connsiteX4" fmla="*/ 3564173 w 4587700"/>
              <a:gd name="connsiteY4" fmla="*/ 190056 h 190056"/>
              <a:gd name="connsiteX5" fmla="*/ 2290879 w 4587700"/>
              <a:gd name="connsiteY5" fmla="*/ 108916 h 190056"/>
              <a:gd name="connsiteX6" fmla="*/ 2254839 w 4587700"/>
              <a:gd name="connsiteY6" fmla="*/ 163884 h 190056"/>
              <a:gd name="connsiteX7" fmla="*/ 832139 w 4587700"/>
              <a:gd name="connsiteY7" fmla="*/ 103466 h 190056"/>
              <a:gd name="connsiteX8" fmla="*/ 791776 w 4587700"/>
              <a:gd name="connsiteY8" fmla="*/ 170867 h 190056"/>
              <a:gd name="connsiteX9" fmla="*/ 29681 w 4587700"/>
              <a:gd name="connsiteY9" fmla="*/ 75160 h 190056"/>
              <a:gd name="connsiteX10" fmla="*/ 146 w 4587700"/>
              <a:gd name="connsiteY10" fmla="*/ 8127 h 190056"/>
              <a:gd name="connsiteX0" fmla="*/ 146 w 4561925"/>
              <a:gd name="connsiteY0" fmla="*/ 8127 h 190056"/>
              <a:gd name="connsiteX1" fmla="*/ 4560640 w 4561925"/>
              <a:gd name="connsiteY1" fmla="*/ 6358 h 190056"/>
              <a:gd name="connsiteX2" fmla="*/ 4560957 w 4561925"/>
              <a:gd name="connsiteY2" fmla="*/ 142506 h 190056"/>
              <a:gd name="connsiteX3" fmla="*/ 3572727 w 4561925"/>
              <a:gd name="connsiteY3" fmla="*/ 124520 h 190056"/>
              <a:gd name="connsiteX4" fmla="*/ 3538398 w 4561925"/>
              <a:gd name="connsiteY4" fmla="*/ 190056 h 190056"/>
              <a:gd name="connsiteX5" fmla="*/ 2265104 w 4561925"/>
              <a:gd name="connsiteY5" fmla="*/ 108916 h 190056"/>
              <a:gd name="connsiteX6" fmla="*/ 2229064 w 4561925"/>
              <a:gd name="connsiteY6" fmla="*/ 163884 h 190056"/>
              <a:gd name="connsiteX7" fmla="*/ 806364 w 4561925"/>
              <a:gd name="connsiteY7" fmla="*/ 103466 h 190056"/>
              <a:gd name="connsiteX8" fmla="*/ 766001 w 4561925"/>
              <a:gd name="connsiteY8" fmla="*/ 170867 h 190056"/>
              <a:gd name="connsiteX9" fmla="*/ 3906 w 4561925"/>
              <a:gd name="connsiteY9" fmla="*/ 75160 h 190056"/>
              <a:gd name="connsiteX10" fmla="*/ 146 w 4561925"/>
              <a:gd name="connsiteY10" fmla="*/ 8127 h 190056"/>
              <a:gd name="connsiteX0" fmla="*/ 146 w 4565146"/>
              <a:gd name="connsiteY0" fmla="*/ 8127 h 190056"/>
              <a:gd name="connsiteX1" fmla="*/ 4560640 w 4565146"/>
              <a:gd name="connsiteY1" fmla="*/ 6358 h 190056"/>
              <a:gd name="connsiteX2" fmla="*/ 4564178 w 4565146"/>
              <a:gd name="connsiteY2" fmla="*/ 158615 h 190056"/>
              <a:gd name="connsiteX3" fmla="*/ 3572727 w 4565146"/>
              <a:gd name="connsiteY3" fmla="*/ 124520 h 190056"/>
              <a:gd name="connsiteX4" fmla="*/ 3538398 w 4565146"/>
              <a:gd name="connsiteY4" fmla="*/ 190056 h 190056"/>
              <a:gd name="connsiteX5" fmla="*/ 2265104 w 4565146"/>
              <a:gd name="connsiteY5" fmla="*/ 108916 h 190056"/>
              <a:gd name="connsiteX6" fmla="*/ 2229064 w 4565146"/>
              <a:gd name="connsiteY6" fmla="*/ 163884 h 190056"/>
              <a:gd name="connsiteX7" fmla="*/ 806364 w 4565146"/>
              <a:gd name="connsiteY7" fmla="*/ 103466 h 190056"/>
              <a:gd name="connsiteX8" fmla="*/ 766001 w 4565146"/>
              <a:gd name="connsiteY8" fmla="*/ 170867 h 190056"/>
              <a:gd name="connsiteX9" fmla="*/ 3906 w 4565146"/>
              <a:gd name="connsiteY9" fmla="*/ 75160 h 190056"/>
              <a:gd name="connsiteX10" fmla="*/ 146 w 4565146"/>
              <a:gd name="connsiteY10" fmla="*/ 8127 h 190056"/>
              <a:gd name="connsiteX0" fmla="*/ 1073 w 4566073"/>
              <a:gd name="connsiteY0" fmla="*/ 1769 h 183698"/>
              <a:gd name="connsiteX1" fmla="*/ 4561567 w 4566073"/>
              <a:gd name="connsiteY1" fmla="*/ 0 h 183698"/>
              <a:gd name="connsiteX2" fmla="*/ 4565105 w 4566073"/>
              <a:gd name="connsiteY2" fmla="*/ 152257 h 183698"/>
              <a:gd name="connsiteX3" fmla="*/ 3573654 w 4566073"/>
              <a:gd name="connsiteY3" fmla="*/ 118162 h 183698"/>
              <a:gd name="connsiteX4" fmla="*/ 3539325 w 4566073"/>
              <a:gd name="connsiteY4" fmla="*/ 183698 h 183698"/>
              <a:gd name="connsiteX5" fmla="*/ 2266031 w 4566073"/>
              <a:gd name="connsiteY5" fmla="*/ 102558 h 183698"/>
              <a:gd name="connsiteX6" fmla="*/ 2229991 w 4566073"/>
              <a:gd name="connsiteY6" fmla="*/ 157526 h 183698"/>
              <a:gd name="connsiteX7" fmla="*/ 807291 w 4566073"/>
              <a:gd name="connsiteY7" fmla="*/ 97108 h 183698"/>
              <a:gd name="connsiteX8" fmla="*/ 766928 w 4566073"/>
              <a:gd name="connsiteY8" fmla="*/ 164509 h 183698"/>
              <a:gd name="connsiteX9" fmla="*/ 0 w 4566073"/>
              <a:gd name="connsiteY9" fmla="*/ 78467 h 183698"/>
              <a:gd name="connsiteX10" fmla="*/ 1073 w 4566073"/>
              <a:gd name="connsiteY10" fmla="*/ 1769 h 183698"/>
              <a:gd name="connsiteX0" fmla="*/ 146 w 4565146"/>
              <a:gd name="connsiteY0" fmla="*/ 1769 h 183698"/>
              <a:gd name="connsiteX1" fmla="*/ 4560640 w 4565146"/>
              <a:gd name="connsiteY1" fmla="*/ 0 h 183698"/>
              <a:gd name="connsiteX2" fmla="*/ 4564178 w 4565146"/>
              <a:gd name="connsiteY2" fmla="*/ 152257 h 183698"/>
              <a:gd name="connsiteX3" fmla="*/ 3572727 w 4565146"/>
              <a:gd name="connsiteY3" fmla="*/ 118162 h 183698"/>
              <a:gd name="connsiteX4" fmla="*/ 3538398 w 4565146"/>
              <a:gd name="connsiteY4" fmla="*/ 183698 h 183698"/>
              <a:gd name="connsiteX5" fmla="*/ 2265104 w 4565146"/>
              <a:gd name="connsiteY5" fmla="*/ 102558 h 183698"/>
              <a:gd name="connsiteX6" fmla="*/ 2229064 w 4565146"/>
              <a:gd name="connsiteY6" fmla="*/ 157526 h 183698"/>
              <a:gd name="connsiteX7" fmla="*/ 806364 w 4565146"/>
              <a:gd name="connsiteY7" fmla="*/ 97108 h 183698"/>
              <a:gd name="connsiteX8" fmla="*/ 766001 w 4565146"/>
              <a:gd name="connsiteY8" fmla="*/ 164509 h 183698"/>
              <a:gd name="connsiteX9" fmla="*/ 37165 w 4565146"/>
              <a:gd name="connsiteY9" fmla="*/ 92504 h 183698"/>
              <a:gd name="connsiteX10" fmla="*/ 146 w 4565146"/>
              <a:gd name="connsiteY10" fmla="*/ 1769 h 183698"/>
              <a:gd name="connsiteX0" fmla="*/ 2386 w 4567386"/>
              <a:gd name="connsiteY0" fmla="*/ 1769 h 183698"/>
              <a:gd name="connsiteX1" fmla="*/ 4562880 w 4567386"/>
              <a:gd name="connsiteY1" fmla="*/ 0 h 183698"/>
              <a:gd name="connsiteX2" fmla="*/ 4566418 w 4567386"/>
              <a:gd name="connsiteY2" fmla="*/ 152257 h 183698"/>
              <a:gd name="connsiteX3" fmla="*/ 3574967 w 4567386"/>
              <a:gd name="connsiteY3" fmla="*/ 118162 h 183698"/>
              <a:gd name="connsiteX4" fmla="*/ 3540638 w 4567386"/>
              <a:gd name="connsiteY4" fmla="*/ 183698 h 183698"/>
              <a:gd name="connsiteX5" fmla="*/ 2267344 w 4567386"/>
              <a:gd name="connsiteY5" fmla="*/ 102558 h 183698"/>
              <a:gd name="connsiteX6" fmla="*/ 2231304 w 4567386"/>
              <a:gd name="connsiteY6" fmla="*/ 157526 h 183698"/>
              <a:gd name="connsiteX7" fmla="*/ 808604 w 4567386"/>
              <a:gd name="connsiteY7" fmla="*/ 97108 h 183698"/>
              <a:gd name="connsiteX8" fmla="*/ 768241 w 4567386"/>
              <a:gd name="connsiteY8" fmla="*/ 164509 h 183698"/>
              <a:gd name="connsiteX9" fmla="*/ 0 w 4567386"/>
              <a:gd name="connsiteY9" fmla="*/ 131105 h 183698"/>
              <a:gd name="connsiteX10" fmla="*/ 2386 w 4567386"/>
              <a:gd name="connsiteY10" fmla="*/ 1769 h 18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67386" h="183698">
                <a:moveTo>
                  <a:pt x="2386" y="1769"/>
                </a:moveTo>
                <a:lnTo>
                  <a:pt x="4562880" y="0"/>
                </a:lnTo>
                <a:cubicBezTo>
                  <a:pt x="4561912" y="106004"/>
                  <a:pt x="4567386" y="46253"/>
                  <a:pt x="4566418" y="152257"/>
                </a:cubicBezTo>
                <a:cubicBezTo>
                  <a:pt x="4237008" y="146262"/>
                  <a:pt x="3916860" y="133520"/>
                  <a:pt x="3574967" y="118162"/>
                </a:cubicBezTo>
                <a:lnTo>
                  <a:pt x="3540638" y="183698"/>
                </a:lnTo>
                <a:lnTo>
                  <a:pt x="2267344" y="102558"/>
                </a:lnTo>
                <a:lnTo>
                  <a:pt x="2231304" y="157526"/>
                </a:lnTo>
                <a:lnTo>
                  <a:pt x="808604" y="97108"/>
                </a:lnTo>
                <a:lnTo>
                  <a:pt x="768241" y="164509"/>
                </a:lnTo>
                <a:lnTo>
                  <a:pt x="0" y="131105"/>
                </a:lnTo>
                <a:cubicBezTo>
                  <a:pt x="146" y="55945"/>
                  <a:pt x="2240" y="76929"/>
                  <a:pt x="2386" y="1769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310710" y="1131306"/>
            <a:ext cx="4072150" cy="17169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34294" y="6084428"/>
            <a:ext cx="3110060" cy="2060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sz="900" dirty="0"/>
              <a:t>(Based on </a:t>
            </a:r>
            <a:r>
              <a:rPr lang="en-US" sz="900" dirty="0" err="1"/>
              <a:t>Norvick</a:t>
            </a:r>
            <a:r>
              <a:rPr lang="en-US" sz="900" dirty="0"/>
              <a:t> and Pile, 1976., Fraser, 2003., Pieters, 2011)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7436" y="3107061"/>
            <a:ext cx="3993483" cy="2031321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Rifting ceased in the Late Eocene/Oligocene</a:t>
            </a:r>
            <a:endParaRPr lang="en-GB" sz="1600" b="1" dirty="0">
              <a:latin typeface="Microsoft Sans Serif" pitchFamily="34" charset="0"/>
              <a:cs typeface="Microsoft Sans Serif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Extension period of thermal subsidence</a:t>
            </a:r>
            <a:endParaRPr lang="en-GB" sz="1600" b="1" dirty="0">
              <a:latin typeface="Microsoft Sans Serif" pitchFamily="34" charset="0"/>
              <a:cs typeface="Microsoft Sans Serif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Deepening </a:t>
            </a:r>
            <a:r>
              <a:rPr lang="en-GB" sz="1600" b="1" dirty="0" err="1" smtClean="0">
                <a:latin typeface="Microsoft Sans Serif" pitchFamily="34" charset="0"/>
                <a:cs typeface="Microsoft Sans Serif" pitchFamily="34" charset="0"/>
              </a:rPr>
              <a:t>Paleobathymetric</a:t>
            </a: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 conditions from south to north</a:t>
            </a:r>
            <a:endParaRPr lang="en-GB" sz="1600" b="1" dirty="0">
              <a:latin typeface="Microsoft Sans Serif" pitchFamily="34" charset="0"/>
              <a:cs typeface="Microsoft Sans Serif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9284" y="2590749"/>
            <a:ext cx="816105" cy="19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Basement</a:t>
            </a:r>
            <a:endParaRPr lang="en-US" sz="800" b="1" dirty="0"/>
          </a:p>
        </p:txBody>
      </p:sp>
      <p:pic>
        <p:nvPicPr>
          <p:cNvPr id="24" name="Picture 23" descr="Palaeogeography Oligocene-Middle Mio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796" y="1049311"/>
            <a:ext cx="3340689" cy="505543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317525" y="1770298"/>
            <a:ext cx="40644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1"/>
          </p:cNvCxnSpPr>
          <p:nvPr/>
        </p:nvCxnSpPr>
        <p:spPr>
          <a:xfrm flipV="1">
            <a:off x="8379986" y="1752603"/>
            <a:ext cx="2015" cy="19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4312598" y="1857727"/>
            <a:ext cx="3195688" cy="413235"/>
          </a:xfrm>
          <a:custGeom>
            <a:avLst/>
            <a:gdLst>
              <a:gd name="connsiteX0" fmla="*/ 0 w 4548554"/>
              <a:gd name="connsiteY0" fmla="*/ 0 h 480646"/>
              <a:gd name="connsiteX1" fmla="*/ 4542692 w 4548554"/>
              <a:gd name="connsiteY1" fmla="*/ 5862 h 480646"/>
              <a:gd name="connsiteX2" fmla="*/ 4548554 w 4548554"/>
              <a:gd name="connsiteY2" fmla="*/ 246185 h 480646"/>
              <a:gd name="connsiteX3" fmla="*/ 3575538 w 4548554"/>
              <a:gd name="connsiteY3" fmla="*/ 205154 h 480646"/>
              <a:gd name="connsiteX4" fmla="*/ 3534507 w 4548554"/>
              <a:gd name="connsiteY4" fmla="*/ 293077 h 480646"/>
              <a:gd name="connsiteX5" fmla="*/ 2262554 w 4548554"/>
              <a:gd name="connsiteY5" fmla="*/ 199293 h 480646"/>
              <a:gd name="connsiteX6" fmla="*/ 2221523 w 4548554"/>
              <a:gd name="connsiteY6" fmla="*/ 275493 h 480646"/>
              <a:gd name="connsiteX7" fmla="*/ 1066800 w 4548554"/>
              <a:gd name="connsiteY7" fmla="*/ 211016 h 480646"/>
              <a:gd name="connsiteX8" fmla="*/ 797169 w 4548554"/>
              <a:gd name="connsiteY8" fmla="*/ 205154 h 480646"/>
              <a:gd name="connsiteX9" fmla="*/ 627184 w 4548554"/>
              <a:gd name="connsiteY9" fmla="*/ 480646 h 480646"/>
              <a:gd name="connsiteX10" fmla="*/ 0 w 4548554"/>
              <a:gd name="connsiteY10" fmla="*/ 269631 h 480646"/>
              <a:gd name="connsiteX11" fmla="*/ 0 w 4548554"/>
              <a:gd name="connsiteY11" fmla="*/ 0 h 480646"/>
              <a:gd name="connsiteX0" fmla="*/ 0 w 4548554"/>
              <a:gd name="connsiteY0" fmla="*/ 0 h 597877"/>
              <a:gd name="connsiteX1" fmla="*/ 4542692 w 4548554"/>
              <a:gd name="connsiteY1" fmla="*/ 5862 h 597877"/>
              <a:gd name="connsiteX2" fmla="*/ 4548554 w 4548554"/>
              <a:gd name="connsiteY2" fmla="*/ 246185 h 597877"/>
              <a:gd name="connsiteX3" fmla="*/ 3575538 w 4548554"/>
              <a:gd name="connsiteY3" fmla="*/ 205154 h 597877"/>
              <a:gd name="connsiteX4" fmla="*/ 3393830 w 4548554"/>
              <a:gd name="connsiteY4" fmla="*/ 597877 h 597877"/>
              <a:gd name="connsiteX5" fmla="*/ 2262554 w 4548554"/>
              <a:gd name="connsiteY5" fmla="*/ 199293 h 597877"/>
              <a:gd name="connsiteX6" fmla="*/ 2221523 w 4548554"/>
              <a:gd name="connsiteY6" fmla="*/ 275493 h 597877"/>
              <a:gd name="connsiteX7" fmla="*/ 1066800 w 4548554"/>
              <a:gd name="connsiteY7" fmla="*/ 211016 h 597877"/>
              <a:gd name="connsiteX8" fmla="*/ 797169 w 4548554"/>
              <a:gd name="connsiteY8" fmla="*/ 205154 h 597877"/>
              <a:gd name="connsiteX9" fmla="*/ 627184 w 4548554"/>
              <a:gd name="connsiteY9" fmla="*/ 480646 h 597877"/>
              <a:gd name="connsiteX10" fmla="*/ 0 w 4548554"/>
              <a:gd name="connsiteY10" fmla="*/ 269631 h 597877"/>
              <a:gd name="connsiteX11" fmla="*/ 0 w 4548554"/>
              <a:gd name="connsiteY11" fmla="*/ 0 h 597877"/>
              <a:gd name="connsiteX0" fmla="*/ 0 w 4548554"/>
              <a:gd name="connsiteY0" fmla="*/ 0 h 609600"/>
              <a:gd name="connsiteX1" fmla="*/ 4542692 w 4548554"/>
              <a:gd name="connsiteY1" fmla="*/ 5862 h 609600"/>
              <a:gd name="connsiteX2" fmla="*/ 4548554 w 4548554"/>
              <a:gd name="connsiteY2" fmla="*/ 246185 h 609600"/>
              <a:gd name="connsiteX3" fmla="*/ 3575538 w 4548554"/>
              <a:gd name="connsiteY3" fmla="*/ 205154 h 609600"/>
              <a:gd name="connsiteX4" fmla="*/ 3393830 w 4548554"/>
              <a:gd name="connsiteY4" fmla="*/ 597877 h 609600"/>
              <a:gd name="connsiteX5" fmla="*/ 2262554 w 4548554"/>
              <a:gd name="connsiteY5" fmla="*/ 199293 h 609600"/>
              <a:gd name="connsiteX6" fmla="*/ 2016369 w 4548554"/>
              <a:gd name="connsiteY6" fmla="*/ 609600 h 609600"/>
              <a:gd name="connsiteX7" fmla="*/ 1066800 w 4548554"/>
              <a:gd name="connsiteY7" fmla="*/ 211016 h 609600"/>
              <a:gd name="connsiteX8" fmla="*/ 797169 w 4548554"/>
              <a:gd name="connsiteY8" fmla="*/ 205154 h 609600"/>
              <a:gd name="connsiteX9" fmla="*/ 627184 w 4548554"/>
              <a:gd name="connsiteY9" fmla="*/ 480646 h 609600"/>
              <a:gd name="connsiteX10" fmla="*/ 0 w 4548554"/>
              <a:gd name="connsiteY10" fmla="*/ 269631 h 609600"/>
              <a:gd name="connsiteX11" fmla="*/ 0 w 4548554"/>
              <a:gd name="connsiteY11" fmla="*/ 0 h 609600"/>
              <a:gd name="connsiteX0" fmla="*/ 0 w 4548554"/>
              <a:gd name="connsiteY0" fmla="*/ 0 h 609600"/>
              <a:gd name="connsiteX1" fmla="*/ 4542692 w 4548554"/>
              <a:gd name="connsiteY1" fmla="*/ 5862 h 609600"/>
              <a:gd name="connsiteX2" fmla="*/ 4548554 w 4548554"/>
              <a:gd name="connsiteY2" fmla="*/ 246185 h 609600"/>
              <a:gd name="connsiteX3" fmla="*/ 3575538 w 4548554"/>
              <a:gd name="connsiteY3" fmla="*/ 205154 h 609600"/>
              <a:gd name="connsiteX4" fmla="*/ 3393830 w 4548554"/>
              <a:gd name="connsiteY4" fmla="*/ 597877 h 609600"/>
              <a:gd name="connsiteX5" fmla="*/ 2262554 w 4548554"/>
              <a:gd name="connsiteY5" fmla="*/ 199293 h 609600"/>
              <a:gd name="connsiteX6" fmla="*/ 2016369 w 4548554"/>
              <a:gd name="connsiteY6" fmla="*/ 609600 h 609600"/>
              <a:gd name="connsiteX7" fmla="*/ 1055077 w 4548554"/>
              <a:gd name="connsiteY7" fmla="*/ 281354 h 609600"/>
              <a:gd name="connsiteX8" fmla="*/ 797169 w 4548554"/>
              <a:gd name="connsiteY8" fmla="*/ 205154 h 609600"/>
              <a:gd name="connsiteX9" fmla="*/ 627184 w 4548554"/>
              <a:gd name="connsiteY9" fmla="*/ 480646 h 609600"/>
              <a:gd name="connsiteX10" fmla="*/ 0 w 4548554"/>
              <a:gd name="connsiteY10" fmla="*/ 269631 h 609600"/>
              <a:gd name="connsiteX11" fmla="*/ 0 w 4548554"/>
              <a:gd name="connsiteY11" fmla="*/ 0 h 609600"/>
              <a:gd name="connsiteX0" fmla="*/ 11575 w 4548554"/>
              <a:gd name="connsiteY0" fmla="*/ 133034 h 603738"/>
              <a:gd name="connsiteX1" fmla="*/ 4542692 w 4548554"/>
              <a:gd name="connsiteY1" fmla="*/ 0 h 603738"/>
              <a:gd name="connsiteX2" fmla="*/ 4548554 w 4548554"/>
              <a:gd name="connsiteY2" fmla="*/ 240323 h 603738"/>
              <a:gd name="connsiteX3" fmla="*/ 3575538 w 4548554"/>
              <a:gd name="connsiteY3" fmla="*/ 199292 h 603738"/>
              <a:gd name="connsiteX4" fmla="*/ 3393830 w 4548554"/>
              <a:gd name="connsiteY4" fmla="*/ 592015 h 603738"/>
              <a:gd name="connsiteX5" fmla="*/ 2262554 w 4548554"/>
              <a:gd name="connsiteY5" fmla="*/ 193431 h 603738"/>
              <a:gd name="connsiteX6" fmla="*/ 2016369 w 4548554"/>
              <a:gd name="connsiteY6" fmla="*/ 603738 h 603738"/>
              <a:gd name="connsiteX7" fmla="*/ 1055077 w 4548554"/>
              <a:gd name="connsiteY7" fmla="*/ 275492 h 603738"/>
              <a:gd name="connsiteX8" fmla="*/ 797169 w 4548554"/>
              <a:gd name="connsiteY8" fmla="*/ 199292 h 603738"/>
              <a:gd name="connsiteX9" fmla="*/ 627184 w 4548554"/>
              <a:gd name="connsiteY9" fmla="*/ 474784 h 603738"/>
              <a:gd name="connsiteX10" fmla="*/ 0 w 4548554"/>
              <a:gd name="connsiteY10" fmla="*/ 263769 h 603738"/>
              <a:gd name="connsiteX11" fmla="*/ 11575 w 4548554"/>
              <a:gd name="connsiteY11" fmla="*/ 133034 h 603738"/>
              <a:gd name="connsiteX0" fmla="*/ 11575 w 4588990"/>
              <a:gd name="connsiteY0" fmla="*/ 0 h 470704"/>
              <a:gd name="connsiteX1" fmla="*/ 4588990 w 4588990"/>
              <a:gd name="connsiteY1" fmla="*/ 52161 h 470704"/>
              <a:gd name="connsiteX2" fmla="*/ 4548554 w 4588990"/>
              <a:gd name="connsiteY2" fmla="*/ 107289 h 470704"/>
              <a:gd name="connsiteX3" fmla="*/ 3575538 w 4588990"/>
              <a:gd name="connsiteY3" fmla="*/ 66258 h 470704"/>
              <a:gd name="connsiteX4" fmla="*/ 3393830 w 4588990"/>
              <a:gd name="connsiteY4" fmla="*/ 458981 h 470704"/>
              <a:gd name="connsiteX5" fmla="*/ 2262554 w 4588990"/>
              <a:gd name="connsiteY5" fmla="*/ 60397 h 470704"/>
              <a:gd name="connsiteX6" fmla="*/ 2016369 w 4588990"/>
              <a:gd name="connsiteY6" fmla="*/ 470704 h 470704"/>
              <a:gd name="connsiteX7" fmla="*/ 1055077 w 4588990"/>
              <a:gd name="connsiteY7" fmla="*/ 142458 h 470704"/>
              <a:gd name="connsiteX8" fmla="*/ 797169 w 4588990"/>
              <a:gd name="connsiteY8" fmla="*/ 66258 h 470704"/>
              <a:gd name="connsiteX9" fmla="*/ 627184 w 4588990"/>
              <a:gd name="connsiteY9" fmla="*/ 341750 h 470704"/>
              <a:gd name="connsiteX10" fmla="*/ 0 w 4588990"/>
              <a:gd name="connsiteY10" fmla="*/ 130735 h 470704"/>
              <a:gd name="connsiteX11" fmla="*/ 11575 w 4588990"/>
              <a:gd name="connsiteY11" fmla="*/ 0 h 470704"/>
              <a:gd name="connsiteX0" fmla="*/ 0 w 4591555"/>
              <a:gd name="connsiteY0" fmla="*/ 0 h 456563"/>
              <a:gd name="connsiteX1" fmla="*/ 4591555 w 4591555"/>
              <a:gd name="connsiteY1" fmla="*/ 38020 h 456563"/>
              <a:gd name="connsiteX2" fmla="*/ 4551119 w 4591555"/>
              <a:gd name="connsiteY2" fmla="*/ 93148 h 456563"/>
              <a:gd name="connsiteX3" fmla="*/ 3578103 w 4591555"/>
              <a:gd name="connsiteY3" fmla="*/ 52117 h 456563"/>
              <a:gd name="connsiteX4" fmla="*/ 3396395 w 4591555"/>
              <a:gd name="connsiteY4" fmla="*/ 444840 h 456563"/>
              <a:gd name="connsiteX5" fmla="*/ 2265119 w 4591555"/>
              <a:gd name="connsiteY5" fmla="*/ 46256 h 456563"/>
              <a:gd name="connsiteX6" fmla="*/ 2018934 w 4591555"/>
              <a:gd name="connsiteY6" fmla="*/ 456563 h 456563"/>
              <a:gd name="connsiteX7" fmla="*/ 1057642 w 4591555"/>
              <a:gd name="connsiteY7" fmla="*/ 128317 h 456563"/>
              <a:gd name="connsiteX8" fmla="*/ 799734 w 4591555"/>
              <a:gd name="connsiteY8" fmla="*/ 52117 h 456563"/>
              <a:gd name="connsiteX9" fmla="*/ 629749 w 4591555"/>
              <a:gd name="connsiteY9" fmla="*/ 327609 h 456563"/>
              <a:gd name="connsiteX10" fmla="*/ 2565 w 4591555"/>
              <a:gd name="connsiteY10" fmla="*/ 116594 h 456563"/>
              <a:gd name="connsiteX11" fmla="*/ 0 w 4591555"/>
              <a:gd name="connsiteY11" fmla="*/ 0 h 456563"/>
              <a:gd name="connsiteX0" fmla="*/ 0 w 4551119"/>
              <a:gd name="connsiteY0" fmla="*/ 0 h 456563"/>
              <a:gd name="connsiteX1" fmla="*/ 4539708 w 4551119"/>
              <a:gd name="connsiteY1" fmla="*/ 38020 h 456563"/>
              <a:gd name="connsiteX2" fmla="*/ 4551119 w 4551119"/>
              <a:gd name="connsiteY2" fmla="*/ 93148 h 456563"/>
              <a:gd name="connsiteX3" fmla="*/ 3578103 w 4551119"/>
              <a:gd name="connsiteY3" fmla="*/ 52117 h 456563"/>
              <a:gd name="connsiteX4" fmla="*/ 3396395 w 4551119"/>
              <a:gd name="connsiteY4" fmla="*/ 444840 h 456563"/>
              <a:gd name="connsiteX5" fmla="*/ 2265119 w 4551119"/>
              <a:gd name="connsiteY5" fmla="*/ 46256 h 456563"/>
              <a:gd name="connsiteX6" fmla="*/ 2018934 w 4551119"/>
              <a:gd name="connsiteY6" fmla="*/ 456563 h 456563"/>
              <a:gd name="connsiteX7" fmla="*/ 1057642 w 4551119"/>
              <a:gd name="connsiteY7" fmla="*/ 128317 h 456563"/>
              <a:gd name="connsiteX8" fmla="*/ 799734 w 4551119"/>
              <a:gd name="connsiteY8" fmla="*/ 52117 h 456563"/>
              <a:gd name="connsiteX9" fmla="*/ 629749 w 4551119"/>
              <a:gd name="connsiteY9" fmla="*/ 327609 h 456563"/>
              <a:gd name="connsiteX10" fmla="*/ 2565 w 4551119"/>
              <a:gd name="connsiteY10" fmla="*/ 116594 h 456563"/>
              <a:gd name="connsiteX11" fmla="*/ 0 w 4551119"/>
              <a:gd name="connsiteY11" fmla="*/ 0 h 456563"/>
              <a:gd name="connsiteX0" fmla="*/ 0 w 4551119"/>
              <a:gd name="connsiteY0" fmla="*/ 0 h 456563"/>
              <a:gd name="connsiteX1" fmla="*/ 4549233 w 4551119"/>
              <a:gd name="connsiteY1" fmla="*/ 38020 h 456563"/>
              <a:gd name="connsiteX2" fmla="*/ 4551119 w 4551119"/>
              <a:gd name="connsiteY2" fmla="*/ 93148 h 456563"/>
              <a:gd name="connsiteX3" fmla="*/ 3578103 w 4551119"/>
              <a:gd name="connsiteY3" fmla="*/ 52117 h 456563"/>
              <a:gd name="connsiteX4" fmla="*/ 3396395 w 4551119"/>
              <a:gd name="connsiteY4" fmla="*/ 444840 h 456563"/>
              <a:gd name="connsiteX5" fmla="*/ 2265119 w 4551119"/>
              <a:gd name="connsiteY5" fmla="*/ 46256 h 456563"/>
              <a:gd name="connsiteX6" fmla="*/ 2018934 w 4551119"/>
              <a:gd name="connsiteY6" fmla="*/ 456563 h 456563"/>
              <a:gd name="connsiteX7" fmla="*/ 1057642 w 4551119"/>
              <a:gd name="connsiteY7" fmla="*/ 128317 h 456563"/>
              <a:gd name="connsiteX8" fmla="*/ 799734 w 4551119"/>
              <a:gd name="connsiteY8" fmla="*/ 52117 h 456563"/>
              <a:gd name="connsiteX9" fmla="*/ 629749 w 4551119"/>
              <a:gd name="connsiteY9" fmla="*/ 327609 h 456563"/>
              <a:gd name="connsiteX10" fmla="*/ 2565 w 4551119"/>
              <a:gd name="connsiteY10" fmla="*/ 116594 h 456563"/>
              <a:gd name="connsiteX11" fmla="*/ 0 w 4551119"/>
              <a:gd name="connsiteY11" fmla="*/ 0 h 456563"/>
              <a:gd name="connsiteX0" fmla="*/ 0 w 4551119"/>
              <a:gd name="connsiteY0" fmla="*/ 0 h 456563"/>
              <a:gd name="connsiteX1" fmla="*/ 4549233 w 4551119"/>
              <a:gd name="connsiteY1" fmla="*/ 38020 h 456563"/>
              <a:gd name="connsiteX2" fmla="*/ 4551119 w 4551119"/>
              <a:gd name="connsiteY2" fmla="*/ 93148 h 456563"/>
              <a:gd name="connsiteX3" fmla="*/ 3576198 w 4551119"/>
              <a:gd name="connsiteY3" fmla="*/ 38782 h 456563"/>
              <a:gd name="connsiteX4" fmla="*/ 3396395 w 4551119"/>
              <a:gd name="connsiteY4" fmla="*/ 444840 h 456563"/>
              <a:gd name="connsiteX5" fmla="*/ 2265119 w 4551119"/>
              <a:gd name="connsiteY5" fmla="*/ 46256 h 456563"/>
              <a:gd name="connsiteX6" fmla="*/ 2018934 w 4551119"/>
              <a:gd name="connsiteY6" fmla="*/ 456563 h 456563"/>
              <a:gd name="connsiteX7" fmla="*/ 1057642 w 4551119"/>
              <a:gd name="connsiteY7" fmla="*/ 128317 h 456563"/>
              <a:gd name="connsiteX8" fmla="*/ 799734 w 4551119"/>
              <a:gd name="connsiteY8" fmla="*/ 52117 h 456563"/>
              <a:gd name="connsiteX9" fmla="*/ 629749 w 4551119"/>
              <a:gd name="connsiteY9" fmla="*/ 327609 h 456563"/>
              <a:gd name="connsiteX10" fmla="*/ 2565 w 4551119"/>
              <a:gd name="connsiteY10" fmla="*/ 116594 h 456563"/>
              <a:gd name="connsiteX11" fmla="*/ 0 w 4551119"/>
              <a:gd name="connsiteY11" fmla="*/ 0 h 456563"/>
              <a:gd name="connsiteX0" fmla="*/ 0 w 4549273"/>
              <a:gd name="connsiteY0" fmla="*/ 0 h 456563"/>
              <a:gd name="connsiteX1" fmla="*/ 4549233 w 4549273"/>
              <a:gd name="connsiteY1" fmla="*/ 38020 h 456563"/>
              <a:gd name="connsiteX2" fmla="*/ 4543499 w 4549273"/>
              <a:gd name="connsiteY2" fmla="*/ 95053 h 456563"/>
              <a:gd name="connsiteX3" fmla="*/ 3576198 w 4549273"/>
              <a:gd name="connsiteY3" fmla="*/ 38782 h 456563"/>
              <a:gd name="connsiteX4" fmla="*/ 3396395 w 4549273"/>
              <a:gd name="connsiteY4" fmla="*/ 444840 h 456563"/>
              <a:gd name="connsiteX5" fmla="*/ 2265119 w 4549273"/>
              <a:gd name="connsiteY5" fmla="*/ 46256 h 456563"/>
              <a:gd name="connsiteX6" fmla="*/ 2018934 w 4549273"/>
              <a:gd name="connsiteY6" fmla="*/ 456563 h 456563"/>
              <a:gd name="connsiteX7" fmla="*/ 1057642 w 4549273"/>
              <a:gd name="connsiteY7" fmla="*/ 128317 h 456563"/>
              <a:gd name="connsiteX8" fmla="*/ 799734 w 4549273"/>
              <a:gd name="connsiteY8" fmla="*/ 52117 h 456563"/>
              <a:gd name="connsiteX9" fmla="*/ 629749 w 4549273"/>
              <a:gd name="connsiteY9" fmla="*/ 327609 h 456563"/>
              <a:gd name="connsiteX10" fmla="*/ 2565 w 4549273"/>
              <a:gd name="connsiteY10" fmla="*/ 116594 h 456563"/>
              <a:gd name="connsiteX11" fmla="*/ 0 w 4549273"/>
              <a:gd name="connsiteY11" fmla="*/ 0 h 456563"/>
              <a:gd name="connsiteX0" fmla="*/ 0 w 4543499"/>
              <a:gd name="connsiteY0" fmla="*/ 0 h 456563"/>
              <a:gd name="connsiteX1" fmla="*/ 3580589 w 4543499"/>
              <a:gd name="connsiteY1" fmla="*/ 41895 h 456563"/>
              <a:gd name="connsiteX2" fmla="*/ 4543499 w 4543499"/>
              <a:gd name="connsiteY2" fmla="*/ 95053 h 456563"/>
              <a:gd name="connsiteX3" fmla="*/ 3576198 w 4543499"/>
              <a:gd name="connsiteY3" fmla="*/ 38782 h 456563"/>
              <a:gd name="connsiteX4" fmla="*/ 3396395 w 4543499"/>
              <a:gd name="connsiteY4" fmla="*/ 444840 h 456563"/>
              <a:gd name="connsiteX5" fmla="*/ 2265119 w 4543499"/>
              <a:gd name="connsiteY5" fmla="*/ 46256 h 456563"/>
              <a:gd name="connsiteX6" fmla="*/ 2018934 w 4543499"/>
              <a:gd name="connsiteY6" fmla="*/ 456563 h 456563"/>
              <a:gd name="connsiteX7" fmla="*/ 1057642 w 4543499"/>
              <a:gd name="connsiteY7" fmla="*/ 128317 h 456563"/>
              <a:gd name="connsiteX8" fmla="*/ 799734 w 4543499"/>
              <a:gd name="connsiteY8" fmla="*/ 52117 h 456563"/>
              <a:gd name="connsiteX9" fmla="*/ 629749 w 4543499"/>
              <a:gd name="connsiteY9" fmla="*/ 327609 h 456563"/>
              <a:gd name="connsiteX10" fmla="*/ 2565 w 4543499"/>
              <a:gd name="connsiteY10" fmla="*/ 116594 h 456563"/>
              <a:gd name="connsiteX11" fmla="*/ 0 w 4543499"/>
              <a:gd name="connsiteY11" fmla="*/ 0 h 456563"/>
              <a:gd name="connsiteX0" fmla="*/ 0 w 3851262"/>
              <a:gd name="connsiteY0" fmla="*/ 0 h 456563"/>
              <a:gd name="connsiteX1" fmla="*/ 3580589 w 3851262"/>
              <a:gd name="connsiteY1" fmla="*/ 41895 h 456563"/>
              <a:gd name="connsiteX2" fmla="*/ 3576198 w 3851262"/>
              <a:gd name="connsiteY2" fmla="*/ 38782 h 456563"/>
              <a:gd name="connsiteX3" fmla="*/ 3396395 w 3851262"/>
              <a:gd name="connsiteY3" fmla="*/ 444840 h 456563"/>
              <a:gd name="connsiteX4" fmla="*/ 2265119 w 3851262"/>
              <a:gd name="connsiteY4" fmla="*/ 46256 h 456563"/>
              <a:gd name="connsiteX5" fmla="*/ 2018934 w 3851262"/>
              <a:gd name="connsiteY5" fmla="*/ 456563 h 456563"/>
              <a:gd name="connsiteX6" fmla="*/ 1057642 w 3851262"/>
              <a:gd name="connsiteY6" fmla="*/ 128317 h 456563"/>
              <a:gd name="connsiteX7" fmla="*/ 799734 w 3851262"/>
              <a:gd name="connsiteY7" fmla="*/ 52117 h 456563"/>
              <a:gd name="connsiteX8" fmla="*/ 629749 w 3851262"/>
              <a:gd name="connsiteY8" fmla="*/ 327609 h 456563"/>
              <a:gd name="connsiteX9" fmla="*/ 2565 w 3851262"/>
              <a:gd name="connsiteY9" fmla="*/ 116594 h 456563"/>
              <a:gd name="connsiteX10" fmla="*/ 0 w 3851262"/>
              <a:gd name="connsiteY10" fmla="*/ 0 h 456563"/>
              <a:gd name="connsiteX0" fmla="*/ 0 w 3833232"/>
              <a:gd name="connsiteY0" fmla="*/ 0 h 456563"/>
              <a:gd name="connsiteX1" fmla="*/ 3580589 w 3833232"/>
              <a:gd name="connsiteY1" fmla="*/ 41895 h 456563"/>
              <a:gd name="connsiteX2" fmla="*/ 3396395 w 3833232"/>
              <a:gd name="connsiteY2" fmla="*/ 444840 h 456563"/>
              <a:gd name="connsiteX3" fmla="*/ 2265119 w 3833232"/>
              <a:gd name="connsiteY3" fmla="*/ 46256 h 456563"/>
              <a:gd name="connsiteX4" fmla="*/ 2018934 w 3833232"/>
              <a:gd name="connsiteY4" fmla="*/ 456563 h 456563"/>
              <a:gd name="connsiteX5" fmla="*/ 1057642 w 3833232"/>
              <a:gd name="connsiteY5" fmla="*/ 128317 h 456563"/>
              <a:gd name="connsiteX6" fmla="*/ 799734 w 3833232"/>
              <a:gd name="connsiteY6" fmla="*/ 52117 h 456563"/>
              <a:gd name="connsiteX7" fmla="*/ 629749 w 3833232"/>
              <a:gd name="connsiteY7" fmla="*/ 327609 h 456563"/>
              <a:gd name="connsiteX8" fmla="*/ 2565 w 3833232"/>
              <a:gd name="connsiteY8" fmla="*/ 116594 h 456563"/>
              <a:gd name="connsiteX9" fmla="*/ 0 w 3833232"/>
              <a:gd name="connsiteY9" fmla="*/ 0 h 456563"/>
              <a:gd name="connsiteX0" fmla="*/ 0 w 3643548"/>
              <a:gd name="connsiteY0" fmla="*/ 0 h 456563"/>
              <a:gd name="connsiteX1" fmla="*/ 3580589 w 3643548"/>
              <a:gd name="connsiteY1" fmla="*/ 41895 h 456563"/>
              <a:gd name="connsiteX2" fmla="*/ 2265119 w 3643548"/>
              <a:gd name="connsiteY2" fmla="*/ 46256 h 456563"/>
              <a:gd name="connsiteX3" fmla="*/ 2018934 w 3643548"/>
              <a:gd name="connsiteY3" fmla="*/ 456563 h 456563"/>
              <a:gd name="connsiteX4" fmla="*/ 1057642 w 3643548"/>
              <a:gd name="connsiteY4" fmla="*/ 128317 h 456563"/>
              <a:gd name="connsiteX5" fmla="*/ 799734 w 3643548"/>
              <a:gd name="connsiteY5" fmla="*/ 52117 h 456563"/>
              <a:gd name="connsiteX6" fmla="*/ 629749 w 3643548"/>
              <a:gd name="connsiteY6" fmla="*/ 327609 h 456563"/>
              <a:gd name="connsiteX7" fmla="*/ 2565 w 3643548"/>
              <a:gd name="connsiteY7" fmla="*/ 116594 h 456563"/>
              <a:gd name="connsiteX8" fmla="*/ 0 w 3643548"/>
              <a:gd name="connsiteY8" fmla="*/ 0 h 456563"/>
              <a:gd name="connsiteX0" fmla="*/ 0 w 3735776"/>
              <a:gd name="connsiteY0" fmla="*/ 0 h 456563"/>
              <a:gd name="connsiteX1" fmla="*/ 3580589 w 3735776"/>
              <a:gd name="connsiteY1" fmla="*/ 41895 h 456563"/>
              <a:gd name="connsiteX2" fmla="*/ 3107144 w 3735776"/>
              <a:gd name="connsiteY2" fmla="*/ 218624 h 456563"/>
              <a:gd name="connsiteX3" fmla="*/ 2265119 w 3735776"/>
              <a:gd name="connsiteY3" fmla="*/ 46256 h 456563"/>
              <a:gd name="connsiteX4" fmla="*/ 2018934 w 3735776"/>
              <a:gd name="connsiteY4" fmla="*/ 456563 h 456563"/>
              <a:gd name="connsiteX5" fmla="*/ 1057642 w 3735776"/>
              <a:gd name="connsiteY5" fmla="*/ 128317 h 456563"/>
              <a:gd name="connsiteX6" fmla="*/ 799734 w 3735776"/>
              <a:gd name="connsiteY6" fmla="*/ 52117 h 456563"/>
              <a:gd name="connsiteX7" fmla="*/ 629749 w 3735776"/>
              <a:gd name="connsiteY7" fmla="*/ 327609 h 456563"/>
              <a:gd name="connsiteX8" fmla="*/ 2565 w 3735776"/>
              <a:gd name="connsiteY8" fmla="*/ 116594 h 456563"/>
              <a:gd name="connsiteX9" fmla="*/ 0 w 3735776"/>
              <a:gd name="connsiteY9" fmla="*/ 0 h 456563"/>
              <a:gd name="connsiteX0" fmla="*/ 0 w 3788100"/>
              <a:gd name="connsiteY0" fmla="*/ 0 h 456563"/>
              <a:gd name="connsiteX1" fmla="*/ 3580589 w 3788100"/>
              <a:gd name="connsiteY1" fmla="*/ 41895 h 456563"/>
              <a:gd name="connsiteX2" fmla="*/ 3388051 w 3788100"/>
              <a:gd name="connsiteY2" fmla="*/ 431725 h 456563"/>
              <a:gd name="connsiteX3" fmla="*/ 2265119 w 3788100"/>
              <a:gd name="connsiteY3" fmla="*/ 46256 h 456563"/>
              <a:gd name="connsiteX4" fmla="*/ 2018934 w 3788100"/>
              <a:gd name="connsiteY4" fmla="*/ 456563 h 456563"/>
              <a:gd name="connsiteX5" fmla="*/ 1057642 w 3788100"/>
              <a:gd name="connsiteY5" fmla="*/ 128317 h 456563"/>
              <a:gd name="connsiteX6" fmla="*/ 799734 w 3788100"/>
              <a:gd name="connsiteY6" fmla="*/ 52117 h 456563"/>
              <a:gd name="connsiteX7" fmla="*/ 629749 w 3788100"/>
              <a:gd name="connsiteY7" fmla="*/ 327609 h 456563"/>
              <a:gd name="connsiteX8" fmla="*/ 2565 w 3788100"/>
              <a:gd name="connsiteY8" fmla="*/ 116594 h 456563"/>
              <a:gd name="connsiteX9" fmla="*/ 0 w 3788100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31725 h 456563"/>
              <a:gd name="connsiteX3" fmla="*/ 2265119 w 3580589"/>
              <a:gd name="connsiteY3" fmla="*/ 46256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31725 h 456563"/>
              <a:gd name="connsiteX3" fmla="*/ 2265119 w 3580589"/>
              <a:gd name="connsiteY3" fmla="*/ 46256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31725 h 456563"/>
              <a:gd name="connsiteX3" fmla="*/ 2265119 w 3580589"/>
              <a:gd name="connsiteY3" fmla="*/ 46256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31725 h 456563"/>
              <a:gd name="connsiteX3" fmla="*/ 2265119 w 3580589"/>
              <a:gd name="connsiteY3" fmla="*/ 46256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31725 h 456563"/>
              <a:gd name="connsiteX3" fmla="*/ 2267056 w 3580589"/>
              <a:gd name="connsiteY3" fmla="*/ 42382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41411 h 456563"/>
              <a:gd name="connsiteX3" fmla="*/ 2267056 w 3580589"/>
              <a:gd name="connsiteY3" fmla="*/ 42382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56563"/>
              <a:gd name="connsiteX1" fmla="*/ 3580589 w 3580589"/>
              <a:gd name="connsiteY1" fmla="*/ 41895 h 456563"/>
              <a:gd name="connsiteX2" fmla="*/ 3388051 w 3580589"/>
              <a:gd name="connsiteY2" fmla="*/ 441411 h 456563"/>
              <a:gd name="connsiteX3" fmla="*/ 2267056 w 3580589"/>
              <a:gd name="connsiteY3" fmla="*/ 42382 h 456563"/>
              <a:gd name="connsiteX4" fmla="*/ 2018934 w 3580589"/>
              <a:gd name="connsiteY4" fmla="*/ 456563 h 456563"/>
              <a:gd name="connsiteX5" fmla="*/ 1057642 w 3580589"/>
              <a:gd name="connsiteY5" fmla="*/ 128317 h 456563"/>
              <a:gd name="connsiteX6" fmla="*/ 799734 w 3580589"/>
              <a:gd name="connsiteY6" fmla="*/ 52117 h 456563"/>
              <a:gd name="connsiteX7" fmla="*/ 629749 w 3580589"/>
              <a:gd name="connsiteY7" fmla="*/ 327609 h 456563"/>
              <a:gd name="connsiteX8" fmla="*/ 2565 w 3580589"/>
              <a:gd name="connsiteY8" fmla="*/ 116594 h 456563"/>
              <a:gd name="connsiteX9" fmla="*/ 0 w 3580589"/>
              <a:gd name="connsiteY9" fmla="*/ 0 h 456563"/>
              <a:gd name="connsiteX0" fmla="*/ 0 w 3580589"/>
              <a:gd name="connsiteY0" fmla="*/ 0 h 463007"/>
              <a:gd name="connsiteX1" fmla="*/ 3580589 w 3580589"/>
              <a:gd name="connsiteY1" fmla="*/ 41895 h 463007"/>
              <a:gd name="connsiteX2" fmla="*/ 3388051 w 3580589"/>
              <a:gd name="connsiteY2" fmla="*/ 441411 h 463007"/>
              <a:gd name="connsiteX3" fmla="*/ 2267056 w 3580589"/>
              <a:gd name="connsiteY3" fmla="*/ 42382 h 463007"/>
              <a:gd name="connsiteX4" fmla="*/ 2031822 w 3580589"/>
              <a:gd name="connsiteY4" fmla="*/ 463007 h 463007"/>
              <a:gd name="connsiteX5" fmla="*/ 1057642 w 3580589"/>
              <a:gd name="connsiteY5" fmla="*/ 128317 h 463007"/>
              <a:gd name="connsiteX6" fmla="*/ 799734 w 3580589"/>
              <a:gd name="connsiteY6" fmla="*/ 52117 h 463007"/>
              <a:gd name="connsiteX7" fmla="*/ 629749 w 3580589"/>
              <a:gd name="connsiteY7" fmla="*/ 327609 h 463007"/>
              <a:gd name="connsiteX8" fmla="*/ 2565 w 3580589"/>
              <a:gd name="connsiteY8" fmla="*/ 116594 h 463007"/>
              <a:gd name="connsiteX9" fmla="*/ 0 w 3580589"/>
              <a:gd name="connsiteY9" fmla="*/ 0 h 463007"/>
              <a:gd name="connsiteX0" fmla="*/ 0 w 3580589"/>
              <a:gd name="connsiteY0" fmla="*/ 0 h 463007"/>
              <a:gd name="connsiteX1" fmla="*/ 2291114 w 3580589"/>
              <a:gd name="connsiteY1" fmla="*/ 20129 h 463007"/>
              <a:gd name="connsiteX2" fmla="*/ 3580589 w 3580589"/>
              <a:gd name="connsiteY2" fmla="*/ 41895 h 463007"/>
              <a:gd name="connsiteX3" fmla="*/ 3388051 w 3580589"/>
              <a:gd name="connsiteY3" fmla="*/ 441411 h 463007"/>
              <a:gd name="connsiteX4" fmla="*/ 2267056 w 3580589"/>
              <a:gd name="connsiteY4" fmla="*/ 42382 h 463007"/>
              <a:gd name="connsiteX5" fmla="*/ 2031822 w 3580589"/>
              <a:gd name="connsiteY5" fmla="*/ 463007 h 463007"/>
              <a:gd name="connsiteX6" fmla="*/ 1057642 w 3580589"/>
              <a:gd name="connsiteY6" fmla="*/ 128317 h 463007"/>
              <a:gd name="connsiteX7" fmla="*/ 799734 w 3580589"/>
              <a:gd name="connsiteY7" fmla="*/ 52117 h 463007"/>
              <a:gd name="connsiteX8" fmla="*/ 629749 w 3580589"/>
              <a:gd name="connsiteY8" fmla="*/ 327609 h 463007"/>
              <a:gd name="connsiteX9" fmla="*/ 2565 w 3580589"/>
              <a:gd name="connsiteY9" fmla="*/ 116594 h 463007"/>
              <a:gd name="connsiteX10" fmla="*/ 0 w 3580589"/>
              <a:gd name="connsiteY10" fmla="*/ 0 h 4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0589" h="463007">
                <a:moveTo>
                  <a:pt x="0" y="0"/>
                </a:moveTo>
                <a:lnTo>
                  <a:pt x="2291114" y="20129"/>
                </a:lnTo>
                <a:lnTo>
                  <a:pt x="3580589" y="41895"/>
                </a:lnTo>
                <a:cubicBezTo>
                  <a:pt x="3437508" y="325337"/>
                  <a:pt x="3458125" y="312823"/>
                  <a:pt x="3388051" y="441411"/>
                </a:cubicBezTo>
                <a:cubicBezTo>
                  <a:pt x="3162995" y="382082"/>
                  <a:pt x="2490722" y="83123"/>
                  <a:pt x="2267056" y="42382"/>
                </a:cubicBezTo>
                <a:lnTo>
                  <a:pt x="2031822" y="463007"/>
                </a:lnTo>
                <a:lnTo>
                  <a:pt x="1057642" y="128317"/>
                </a:lnTo>
                <a:lnTo>
                  <a:pt x="799734" y="52117"/>
                </a:lnTo>
                <a:lnTo>
                  <a:pt x="629749" y="327609"/>
                </a:lnTo>
                <a:lnTo>
                  <a:pt x="2565" y="11659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>
            <a:off x="7486637" y="1889062"/>
            <a:ext cx="895738" cy="289907"/>
          </a:xfrm>
          <a:custGeom>
            <a:avLst/>
            <a:gdLst>
              <a:gd name="connsiteX0" fmla="*/ 0 w 961293"/>
              <a:gd name="connsiteY0" fmla="*/ 0 h 310661"/>
              <a:gd name="connsiteX1" fmla="*/ 955431 w 961293"/>
              <a:gd name="connsiteY1" fmla="*/ 58615 h 310661"/>
              <a:gd name="connsiteX2" fmla="*/ 961293 w 961293"/>
              <a:gd name="connsiteY2" fmla="*/ 310661 h 310661"/>
              <a:gd name="connsiteX3" fmla="*/ 0 w 961293"/>
              <a:gd name="connsiteY3" fmla="*/ 0 h 310661"/>
              <a:gd name="connsiteX0" fmla="*/ 0 w 955578"/>
              <a:gd name="connsiteY0" fmla="*/ 0 h 303041"/>
              <a:gd name="connsiteX1" fmla="*/ 955431 w 955578"/>
              <a:gd name="connsiteY1" fmla="*/ 58615 h 303041"/>
              <a:gd name="connsiteX2" fmla="*/ 955578 w 955578"/>
              <a:gd name="connsiteY2" fmla="*/ 303041 h 303041"/>
              <a:gd name="connsiteX3" fmla="*/ 0 w 955578"/>
              <a:gd name="connsiteY3" fmla="*/ 0 h 303041"/>
              <a:gd name="connsiteX0" fmla="*/ 0 w 940338"/>
              <a:gd name="connsiteY0" fmla="*/ 0 h 299231"/>
              <a:gd name="connsiteX1" fmla="*/ 940191 w 940338"/>
              <a:gd name="connsiteY1" fmla="*/ 54805 h 299231"/>
              <a:gd name="connsiteX2" fmla="*/ 940338 w 940338"/>
              <a:gd name="connsiteY2" fmla="*/ 299231 h 299231"/>
              <a:gd name="connsiteX3" fmla="*/ 0 w 940338"/>
              <a:gd name="connsiteY3" fmla="*/ 0 h 299231"/>
              <a:gd name="connsiteX0" fmla="*/ 0 w 928908"/>
              <a:gd name="connsiteY0" fmla="*/ 0 h 297326"/>
              <a:gd name="connsiteX1" fmla="*/ 928761 w 928908"/>
              <a:gd name="connsiteY1" fmla="*/ 52900 h 297326"/>
              <a:gd name="connsiteX2" fmla="*/ 928908 w 928908"/>
              <a:gd name="connsiteY2" fmla="*/ 297326 h 297326"/>
              <a:gd name="connsiteX3" fmla="*/ 0 w 928908"/>
              <a:gd name="connsiteY3" fmla="*/ 0 h 297326"/>
              <a:gd name="connsiteX0" fmla="*/ 0 w 932718"/>
              <a:gd name="connsiteY0" fmla="*/ 0 h 303041"/>
              <a:gd name="connsiteX1" fmla="*/ 928761 w 932718"/>
              <a:gd name="connsiteY1" fmla="*/ 52900 h 303041"/>
              <a:gd name="connsiteX2" fmla="*/ 932718 w 932718"/>
              <a:gd name="connsiteY2" fmla="*/ 303041 h 303041"/>
              <a:gd name="connsiteX3" fmla="*/ 0 w 932718"/>
              <a:gd name="connsiteY3" fmla="*/ 0 h 303041"/>
              <a:gd name="connsiteX0" fmla="*/ 0 w 944001"/>
              <a:gd name="connsiteY0" fmla="*/ 0 h 303041"/>
              <a:gd name="connsiteX1" fmla="*/ 944001 w 944001"/>
              <a:gd name="connsiteY1" fmla="*/ 14800 h 303041"/>
              <a:gd name="connsiteX2" fmla="*/ 932718 w 944001"/>
              <a:gd name="connsiteY2" fmla="*/ 303041 h 303041"/>
              <a:gd name="connsiteX3" fmla="*/ 0 w 944001"/>
              <a:gd name="connsiteY3" fmla="*/ 0 h 303041"/>
              <a:gd name="connsiteX0" fmla="*/ 0 w 968164"/>
              <a:gd name="connsiteY0" fmla="*/ 0 h 311096"/>
              <a:gd name="connsiteX1" fmla="*/ 968164 w 968164"/>
              <a:gd name="connsiteY1" fmla="*/ 22855 h 311096"/>
              <a:gd name="connsiteX2" fmla="*/ 956881 w 968164"/>
              <a:gd name="connsiteY2" fmla="*/ 311096 h 311096"/>
              <a:gd name="connsiteX3" fmla="*/ 0 w 968164"/>
              <a:gd name="connsiteY3" fmla="*/ 0 h 311096"/>
              <a:gd name="connsiteX0" fmla="*/ 0 w 961721"/>
              <a:gd name="connsiteY0" fmla="*/ 0 h 311096"/>
              <a:gd name="connsiteX1" fmla="*/ 961721 w 961721"/>
              <a:gd name="connsiteY1" fmla="*/ 22855 h 311096"/>
              <a:gd name="connsiteX2" fmla="*/ 956881 w 961721"/>
              <a:gd name="connsiteY2" fmla="*/ 311096 h 311096"/>
              <a:gd name="connsiteX3" fmla="*/ 0 w 961721"/>
              <a:gd name="connsiteY3" fmla="*/ 0 h 311096"/>
              <a:gd name="connsiteX0" fmla="*/ 0 w 968159"/>
              <a:gd name="connsiteY0" fmla="*/ 0 h 314317"/>
              <a:gd name="connsiteX1" fmla="*/ 961721 w 968159"/>
              <a:gd name="connsiteY1" fmla="*/ 22855 h 314317"/>
              <a:gd name="connsiteX2" fmla="*/ 966546 w 968159"/>
              <a:gd name="connsiteY2" fmla="*/ 314317 h 314317"/>
              <a:gd name="connsiteX3" fmla="*/ 0 w 968159"/>
              <a:gd name="connsiteY3" fmla="*/ 0 h 314317"/>
              <a:gd name="connsiteX0" fmla="*/ 0 w 1003623"/>
              <a:gd name="connsiteY0" fmla="*/ 0 h 324825"/>
              <a:gd name="connsiteX1" fmla="*/ 997185 w 1003623"/>
              <a:gd name="connsiteY1" fmla="*/ 33363 h 324825"/>
              <a:gd name="connsiteX2" fmla="*/ 1002010 w 1003623"/>
              <a:gd name="connsiteY2" fmla="*/ 324825 h 324825"/>
              <a:gd name="connsiteX3" fmla="*/ 0 w 1003623"/>
              <a:gd name="connsiteY3" fmla="*/ 0 h 32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23" h="324825">
                <a:moveTo>
                  <a:pt x="0" y="0"/>
                </a:moveTo>
                <a:lnTo>
                  <a:pt x="997185" y="33363"/>
                </a:lnTo>
                <a:cubicBezTo>
                  <a:pt x="995572" y="129443"/>
                  <a:pt x="1003623" y="228745"/>
                  <a:pt x="1002010" y="3248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4317797" y="1894857"/>
            <a:ext cx="662670" cy="88635"/>
          </a:xfrm>
          <a:custGeom>
            <a:avLst/>
            <a:gdLst>
              <a:gd name="connsiteX0" fmla="*/ 0 w 758089"/>
              <a:gd name="connsiteY0" fmla="*/ 0 h 68102"/>
              <a:gd name="connsiteX1" fmla="*/ 758089 w 758089"/>
              <a:gd name="connsiteY1" fmla="*/ 68102 h 68102"/>
              <a:gd name="connsiteX0" fmla="*/ 0 w 742485"/>
              <a:gd name="connsiteY0" fmla="*/ 0 h 99310"/>
              <a:gd name="connsiteX1" fmla="*/ 742485 w 742485"/>
              <a:gd name="connsiteY1" fmla="*/ 99310 h 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485" h="99310">
                <a:moveTo>
                  <a:pt x="0" y="0"/>
                </a:moveTo>
                <a:cubicBezTo>
                  <a:pt x="252696" y="22701"/>
                  <a:pt x="489789" y="76609"/>
                  <a:pt x="742485" y="993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039292" y="1900685"/>
            <a:ext cx="1157611" cy="241614"/>
          </a:xfrm>
          <a:custGeom>
            <a:avLst/>
            <a:gdLst>
              <a:gd name="T0" fmla="*/ 0 w 1498"/>
              <a:gd name="T1" fmla="*/ 0 h 240"/>
              <a:gd name="T2" fmla="*/ 2147483647 w 1498"/>
              <a:gd name="T3" fmla="*/ 2147483647 h 240"/>
              <a:gd name="T4" fmla="*/ 0 60000 65536"/>
              <a:gd name="T5" fmla="*/ 0 60000 65536"/>
              <a:gd name="connsiteX0" fmla="*/ 0 w 9811"/>
              <a:gd name="connsiteY0" fmla="*/ 0 h 12091"/>
              <a:gd name="connsiteX1" fmla="*/ 9811 w 9811"/>
              <a:gd name="connsiteY1" fmla="*/ 12091 h 1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11" h="12091">
                <a:moveTo>
                  <a:pt x="0" y="0"/>
                </a:moveTo>
                <a:cubicBezTo>
                  <a:pt x="3333" y="3333"/>
                  <a:pt x="6478" y="8758"/>
                  <a:pt x="9811" y="120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039292" y="1898186"/>
            <a:ext cx="1230561" cy="120618"/>
          </a:xfrm>
          <a:custGeom>
            <a:avLst/>
            <a:gdLst>
              <a:gd name="T0" fmla="*/ 0 w 1580"/>
              <a:gd name="T1" fmla="*/ 0 h 88"/>
              <a:gd name="T2" fmla="*/ 2147483647 w 1580"/>
              <a:gd name="T3" fmla="*/ 2147483647 h 88"/>
              <a:gd name="T4" fmla="*/ 0 60000 65536"/>
              <a:gd name="T5" fmla="*/ 0 60000 65536"/>
              <a:gd name="connsiteX0" fmla="*/ 0 w 9888"/>
              <a:gd name="connsiteY0" fmla="*/ 0 h 16462"/>
              <a:gd name="connsiteX1" fmla="*/ 9888 w 9888"/>
              <a:gd name="connsiteY1" fmla="*/ 16462 h 1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88" h="16462">
                <a:moveTo>
                  <a:pt x="0" y="0"/>
                </a:moveTo>
                <a:cubicBezTo>
                  <a:pt x="3333" y="3333"/>
                  <a:pt x="6555" y="13129"/>
                  <a:pt x="9888" y="164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6346015" y="1890694"/>
            <a:ext cx="1042963" cy="265528"/>
          </a:xfrm>
          <a:custGeom>
            <a:avLst/>
            <a:gdLst>
              <a:gd name="T0" fmla="*/ 0 w 1356"/>
              <a:gd name="T1" fmla="*/ 0 h 252"/>
              <a:gd name="T2" fmla="*/ 2147483647 w 1356"/>
              <a:gd name="T3" fmla="*/ 2147483647 h 252"/>
              <a:gd name="T4" fmla="*/ 0 60000 65536"/>
              <a:gd name="T5" fmla="*/ 0 60000 65536"/>
              <a:gd name="connsiteX0" fmla="*/ 0 w 9765"/>
              <a:gd name="connsiteY0" fmla="*/ 0 h 12655"/>
              <a:gd name="connsiteX1" fmla="*/ 9765 w 9765"/>
              <a:gd name="connsiteY1" fmla="*/ 12655 h 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5" h="12655">
                <a:moveTo>
                  <a:pt x="0" y="0"/>
                </a:moveTo>
                <a:cubicBezTo>
                  <a:pt x="3333" y="3333"/>
                  <a:pt x="6432" y="9322"/>
                  <a:pt x="9765" y="126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6343653" y="1888196"/>
            <a:ext cx="1097246" cy="142816"/>
          </a:xfrm>
          <a:custGeom>
            <a:avLst/>
            <a:gdLst>
              <a:gd name="T0" fmla="*/ 0 w 1432"/>
              <a:gd name="T1" fmla="*/ 0 h 118"/>
              <a:gd name="T2" fmla="*/ 2147483647 w 1432"/>
              <a:gd name="T3" fmla="*/ 2147483647 h 118"/>
              <a:gd name="T4" fmla="*/ 0 60000 65536"/>
              <a:gd name="T5" fmla="*/ 0 60000 65536"/>
              <a:gd name="connsiteX0" fmla="*/ 0 w 9728"/>
              <a:gd name="connsiteY0" fmla="*/ 0 h 14536"/>
              <a:gd name="connsiteX1" fmla="*/ 9728 w 9728"/>
              <a:gd name="connsiteY1" fmla="*/ 14536 h 1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28" h="14536">
                <a:moveTo>
                  <a:pt x="0" y="0"/>
                </a:moveTo>
                <a:cubicBezTo>
                  <a:pt x="3333" y="3333"/>
                  <a:pt x="6395" y="11203"/>
                  <a:pt x="9728" y="145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508596" y="1900685"/>
            <a:ext cx="863272" cy="161529"/>
          </a:xfrm>
          <a:custGeom>
            <a:avLst/>
            <a:gdLst>
              <a:gd name="T0" fmla="*/ 0 w 1096"/>
              <a:gd name="T1" fmla="*/ 0 h 194"/>
              <a:gd name="T2" fmla="*/ 2147483647 w 1096"/>
              <a:gd name="T3" fmla="*/ 2147483647 h 1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96" h="194">
                <a:moveTo>
                  <a:pt x="0" y="0"/>
                </a:moveTo>
                <a:lnTo>
                  <a:pt x="1096" y="1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4316223" y="1915671"/>
            <a:ext cx="602418" cy="166899"/>
          </a:xfrm>
          <a:custGeom>
            <a:avLst/>
            <a:gdLst>
              <a:gd name="T0" fmla="*/ 0 w 779"/>
              <a:gd name="T1" fmla="*/ 0 h 167"/>
              <a:gd name="T2" fmla="*/ 2147483647 w 779"/>
              <a:gd name="T3" fmla="*/ 2147483647 h 167"/>
              <a:gd name="T4" fmla="*/ 0 60000 65536"/>
              <a:gd name="T5" fmla="*/ 0 60000 65536"/>
              <a:gd name="connsiteX0" fmla="*/ 0 w 9818"/>
              <a:gd name="connsiteY0" fmla="*/ 0 h 12003"/>
              <a:gd name="connsiteX1" fmla="*/ 9818 w 9818"/>
              <a:gd name="connsiteY1" fmla="*/ 12003 h 1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18" h="12003">
                <a:moveTo>
                  <a:pt x="0" y="0"/>
                </a:moveTo>
                <a:cubicBezTo>
                  <a:pt x="3333" y="3333"/>
                  <a:pt x="6485" y="8670"/>
                  <a:pt x="9818" y="120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4432796" y="1891758"/>
            <a:ext cx="611271" cy="951534"/>
          </a:xfrm>
          <a:custGeom>
            <a:avLst/>
            <a:gdLst>
              <a:gd name="connsiteX0" fmla="*/ 0 w 672485"/>
              <a:gd name="connsiteY0" fmla="*/ 0 h 1063514"/>
              <a:gd name="connsiteX1" fmla="*/ 672485 w 672485"/>
              <a:gd name="connsiteY1" fmla="*/ 1063514 h 1063514"/>
              <a:gd name="connsiteX0" fmla="*/ 0 w 691339"/>
              <a:gd name="connsiteY0" fmla="*/ 0 h 1087081"/>
              <a:gd name="connsiteX1" fmla="*/ 691339 w 691339"/>
              <a:gd name="connsiteY1" fmla="*/ 1087081 h 1087081"/>
              <a:gd name="connsiteX0" fmla="*/ 0 w 704226"/>
              <a:gd name="connsiteY0" fmla="*/ 0 h 1095136"/>
              <a:gd name="connsiteX1" fmla="*/ 704226 w 704226"/>
              <a:gd name="connsiteY1" fmla="*/ 1095136 h 1095136"/>
              <a:gd name="connsiteX0" fmla="*/ 0 w 684895"/>
              <a:gd name="connsiteY0" fmla="*/ 0 h 1066140"/>
              <a:gd name="connsiteX1" fmla="*/ 684895 w 684895"/>
              <a:gd name="connsiteY1" fmla="*/ 1066140 h 106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4895" h="1066140">
                <a:moveTo>
                  <a:pt x="0" y="0"/>
                </a:moveTo>
                <a:lnTo>
                  <a:pt x="684895" y="106614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H="1">
            <a:off x="5800956" y="1883278"/>
            <a:ext cx="539546" cy="9641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H="1">
            <a:off x="7028539" y="1894935"/>
            <a:ext cx="480058" cy="956858"/>
          </a:xfrm>
          <a:custGeom>
            <a:avLst/>
            <a:gdLst>
              <a:gd name="connsiteX0" fmla="*/ 0 w 532163"/>
              <a:gd name="connsiteY0" fmla="*/ 0 h 1062581"/>
              <a:gd name="connsiteX1" fmla="*/ 532163 w 532163"/>
              <a:gd name="connsiteY1" fmla="*/ 1062581 h 1062581"/>
              <a:gd name="connsiteX0" fmla="*/ 0 w 537878"/>
              <a:gd name="connsiteY0" fmla="*/ 0 h 1072106"/>
              <a:gd name="connsiteX1" fmla="*/ 537878 w 537878"/>
              <a:gd name="connsiteY1" fmla="*/ 1072106 h 107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7878" h="1072106">
                <a:moveTo>
                  <a:pt x="0" y="0"/>
                </a:moveTo>
                <a:lnTo>
                  <a:pt x="537878" y="107210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 rot="592807">
            <a:off x="5272011" y="1919822"/>
            <a:ext cx="10623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/>
              <a:t>Eocene Toraja Group</a:t>
            </a:r>
            <a:endParaRPr lang="en-US" sz="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07015" y="1734093"/>
            <a:ext cx="159223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 smtClean="0"/>
              <a:t>Oligocene-Mid Miocene  Toraja Group</a:t>
            </a:r>
            <a:endParaRPr lang="en-US" sz="5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9599" y="6329205"/>
            <a:ext cx="78075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Post-rift  </a:t>
            </a:r>
            <a:r>
              <a:rPr lang="en-US" sz="13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Palaeogeography</a:t>
            </a:r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of Oligocene-Mid Miocene (</a:t>
            </a:r>
            <a:r>
              <a:rPr lang="en-US" sz="13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Budung-Budung</a:t>
            </a:r>
            <a:r>
              <a:rPr lang="en-US" sz="13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Fm)</a:t>
            </a:r>
            <a:endParaRPr lang="en-US" sz="13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5690" y="9244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BASIN EVOLUTION / TECTONOSTRATIGRAPHY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3" name="Left Arrow 42"/>
          <p:cNvSpPr/>
          <p:nvPr/>
        </p:nvSpPr>
        <p:spPr>
          <a:xfrm flipH="1">
            <a:off x="4527063" y="1397832"/>
            <a:ext cx="232348" cy="168640"/>
          </a:xfrm>
          <a:prstGeom prst="leftArrow">
            <a:avLst/>
          </a:prstGeom>
          <a:solidFill>
            <a:srgbClr val="33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599" y="6381670"/>
            <a:ext cx="7807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Post-rift  </a:t>
            </a:r>
            <a:r>
              <a:rPr lang="en-US" sz="14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Palaeogeography</a:t>
            </a:r>
            <a:r>
              <a:rPr lang="en-US" sz="14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of Late Miocene-Early Pliocene (</a:t>
            </a:r>
            <a:r>
              <a:rPr lang="en-US" sz="1400" b="1" dirty="0" err="1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Lisu</a:t>
            </a:r>
            <a:r>
              <a:rPr lang="en-US" sz="1400" b="1" dirty="0" smtClean="0">
                <a:solidFill>
                  <a:srgbClr val="FFFF00"/>
                </a:solidFill>
                <a:latin typeface="Microsoft Sans Serif" pitchFamily="34" charset="0"/>
                <a:cs typeface="Microsoft Sans Serif" pitchFamily="34" charset="0"/>
              </a:rPr>
              <a:t> Fm)</a:t>
            </a:r>
            <a:endParaRPr lang="en-US" sz="1400" b="1" dirty="0">
              <a:solidFill>
                <a:srgbClr val="FFFF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880" y="918526"/>
            <a:ext cx="7926923" cy="54585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214174" y="6114408"/>
            <a:ext cx="3110060" cy="20601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sz="900" dirty="0"/>
              <a:t>(Based on </a:t>
            </a:r>
            <a:r>
              <a:rPr lang="en-US" sz="900" dirty="0" err="1"/>
              <a:t>Norvick</a:t>
            </a:r>
            <a:r>
              <a:rPr lang="en-US" sz="900" dirty="0"/>
              <a:t> and Pile, 1976., Fraser, 2003., Pieters, 2011)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37436" y="3107061"/>
            <a:ext cx="3993483" cy="2769985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Extension </a:t>
            </a:r>
            <a:r>
              <a:rPr lang="en-GB" sz="1600" b="1" dirty="0">
                <a:latin typeface="Microsoft Sans Serif" pitchFamily="34" charset="0"/>
                <a:cs typeface="Microsoft Sans Serif" pitchFamily="34" charset="0"/>
              </a:rPr>
              <a:t>and related volcanic activity during thermal </a:t>
            </a: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subsidence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Post-rift marine shelf deposition across basin (</a:t>
            </a:r>
            <a:r>
              <a:rPr lang="en-GB" sz="1600" b="1" dirty="0" err="1" smtClean="0">
                <a:latin typeface="Microsoft Sans Serif" pitchFamily="34" charset="0"/>
                <a:cs typeface="Microsoft Sans Serif" pitchFamily="34" charset="0"/>
              </a:rPr>
              <a:t>Lisu</a:t>
            </a: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 Fm)</a:t>
            </a:r>
            <a:endParaRPr lang="en-GB" sz="1600" b="1" dirty="0">
              <a:latin typeface="Microsoft Sans Serif" pitchFamily="34" charset="0"/>
              <a:cs typeface="Microsoft Sans Serif" pitchFamily="34" charset="0"/>
            </a:endParaRP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err="1" smtClean="0">
                <a:latin typeface="Microsoft Sans Serif" pitchFamily="34" charset="0"/>
                <a:cs typeface="Microsoft Sans Serif" pitchFamily="34" charset="0"/>
              </a:rPr>
              <a:t>Palaeoflow</a:t>
            </a: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 from NW in offshore area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Variable </a:t>
            </a:r>
            <a:r>
              <a:rPr lang="en-GB" sz="1600" b="1" dirty="0">
                <a:latin typeface="Microsoft Sans Serif" pitchFamily="34" charset="0"/>
                <a:cs typeface="Microsoft Sans Serif" pitchFamily="34" charset="0"/>
              </a:rPr>
              <a:t>palaeoflow in </a:t>
            </a:r>
            <a:r>
              <a:rPr lang="en-GB" sz="1600" b="1" dirty="0" err="1">
                <a:latin typeface="Microsoft Sans Serif" pitchFamily="34" charset="0"/>
                <a:cs typeface="Microsoft Sans Serif" pitchFamily="34" charset="0"/>
              </a:rPr>
              <a:t>nearshore</a:t>
            </a:r>
            <a:r>
              <a:rPr lang="en-GB" sz="1600" b="1" dirty="0">
                <a:latin typeface="Microsoft Sans Serif" pitchFamily="34" charset="0"/>
                <a:cs typeface="Microsoft Sans Serif" pitchFamily="34" charset="0"/>
              </a:rPr>
              <a:t> area. Sediments derived from localised highs produced during footwall uplift and relative motion on transfer </a:t>
            </a:r>
            <a:r>
              <a:rPr lang="en-GB" sz="1600" b="1" dirty="0" smtClean="0">
                <a:latin typeface="Microsoft Sans Serif" pitchFamily="34" charset="0"/>
                <a:cs typeface="Microsoft Sans Serif" pitchFamily="34" charset="0"/>
              </a:rPr>
              <a:t>faults</a:t>
            </a:r>
            <a:endParaRPr lang="en-GB" sz="1600" b="1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4" name="Picture 43" descr="Figure 6. Post-r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430" y="997682"/>
            <a:ext cx="3604464" cy="51404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38200" y="84950"/>
            <a:ext cx="727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BASIN EVOLUTION / TECTONOSTRATIGRAPHY</a:t>
            </a:r>
            <a:endParaRPr lang="en-US" sz="2400" b="1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248424" y="1198761"/>
            <a:ext cx="4210755" cy="1720487"/>
            <a:chOff x="4233434" y="1131306"/>
            <a:chExt cx="4210755" cy="1720487"/>
          </a:xfrm>
        </p:grpSpPr>
        <p:grpSp>
          <p:nvGrpSpPr>
            <p:cNvPr id="88" name="Group 44"/>
            <p:cNvGrpSpPr/>
            <p:nvPr/>
          </p:nvGrpSpPr>
          <p:grpSpPr>
            <a:xfrm>
              <a:off x="4256522" y="1131306"/>
              <a:ext cx="4187667" cy="1720487"/>
              <a:chOff x="4256522" y="1131306"/>
              <a:chExt cx="4187667" cy="1720487"/>
            </a:xfrm>
          </p:grpSpPr>
          <p:sp>
            <p:nvSpPr>
              <p:cNvPr id="90" name="Freeform 89"/>
              <p:cNvSpPr/>
              <p:nvPr/>
            </p:nvSpPr>
            <p:spPr>
              <a:xfrm>
                <a:off x="7502453" y="1902112"/>
                <a:ext cx="882382" cy="298601"/>
              </a:xfrm>
              <a:custGeom>
                <a:avLst/>
                <a:gdLst>
                  <a:gd name="connsiteX0" fmla="*/ 0 w 961293"/>
                  <a:gd name="connsiteY0" fmla="*/ 0 h 310661"/>
                  <a:gd name="connsiteX1" fmla="*/ 955431 w 961293"/>
                  <a:gd name="connsiteY1" fmla="*/ 58615 h 310661"/>
                  <a:gd name="connsiteX2" fmla="*/ 961293 w 961293"/>
                  <a:gd name="connsiteY2" fmla="*/ 310661 h 310661"/>
                  <a:gd name="connsiteX3" fmla="*/ 0 w 961293"/>
                  <a:gd name="connsiteY3" fmla="*/ 0 h 310661"/>
                  <a:gd name="connsiteX0" fmla="*/ 0 w 955578"/>
                  <a:gd name="connsiteY0" fmla="*/ 0 h 303041"/>
                  <a:gd name="connsiteX1" fmla="*/ 955431 w 955578"/>
                  <a:gd name="connsiteY1" fmla="*/ 58615 h 303041"/>
                  <a:gd name="connsiteX2" fmla="*/ 955578 w 955578"/>
                  <a:gd name="connsiteY2" fmla="*/ 303041 h 303041"/>
                  <a:gd name="connsiteX3" fmla="*/ 0 w 955578"/>
                  <a:gd name="connsiteY3" fmla="*/ 0 h 303041"/>
                  <a:gd name="connsiteX0" fmla="*/ 0 w 940338"/>
                  <a:gd name="connsiteY0" fmla="*/ 0 h 299231"/>
                  <a:gd name="connsiteX1" fmla="*/ 940191 w 940338"/>
                  <a:gd name="connsiteY1" fmla="*/ 54805 h 299231"/>
                  <a:gd name="connsiteX2" fmla="*/ 940338 w 940338"/>
                  <a:gd name="connsiteY2" fmla="*/ 299231 h 299231"/>
                  <a:gd name="connsiteX3" fmla="*/ 0 w 940338"/>
                  <a:gd name="connsiteY3" fmla="*/ 0 h 299231"/>
                  <a:gd name="connsiteX0" fmla="*/ 0 w 928908"/>
                  <a:gd name="connsiteY0" fmla="*/ 0 h 297326"/>
                  <a:gd name="connsiteX1" fmla="*/ 928761 w 928908"/>
                  <a:gd name="connsiteY1" fmla="*/ 52900 h 297326"/>
                  <a:gd name="connsiteX2" fmla="*/ 928908 w 928908"/>
                  <a:gd name="connsiteY2" fmla="*/ 297326 h 297326"/>
                  <a:gd name="connsiteX3" fmla="*/ 0 w 928908"/>
                  <a:gd name="connsiteY3" fmla="*/ 0 h 297326"/>
                  <a:gd name="connsiteX0" fmla="*/ 0 w 932718"/>
                  <a:gd name="connsiteY0" fmla="*/ 0 h 303041"/>
                  <a:gd name="connsiteX1" fmla="*/ 928761 w 932718"/>
                  <a:gd name="connsiteY1" fmla="*/ 52900 h 303041"/>
                  <a:gd name="connsiteX2" fmla="*/ 932718 w 932718"/>
                  <a:gd name="connsiteY2" fmla="*/ 303041 h 303041"/>
                  <a:gd name="connsiteX3" fmla="*/ 0 w 932718"/>
                  <a:gd name="connsiteY3" fmla="*/ 0 h 303041"/>
                  <a:gd name="connsiteX0" fmla="*/ 0 w 944001"/>
                  <a:gd name="connsiteY0" fmla="*/ 0 h 303041"/>
                  <a:gd name="connsiteX1" fmla="*/ 944001 w 944001"/>
                  <a:gd name="connsiteY1" fmla="*/ 14800 h 303041"/>
                  <a:gd name="connsiteX2" fmla="*/ 932718 w 944001"/>
                  <a:gd name="connsiteY2" fmla="*/ 303041 h 303041"/>
                  <a:gd name="connsiteX3" fmla="*/ 0 w 944001"/>
                  <a:gd name="connsiteY3" fmla="*/ 0 h 303041"/>
                  <a:gd name="connsiteX0" fmla="*/ 0 w 952421"/>
                  <a:gd name="connsiteY0" fmla="*/ 0 h 330625"/>
                  <a:gd name="connsiteX1" fmla="*/ 944001 w 952421"/>
                  <a:gd name="connsiteY1" fmla="*/ 14800 h 330625"/>
                  <a:gd name="connsiteX2" fmla="*/ 952421 w 952421"/>
                  <a:gd name="connsiteY2" fmla="*/ 330625 h 330625"/>
                  <a:gd name="connsiteX3" fmla="*/ 0 w 952421"/>
                  <a:gd name="connsiteY3" fmla="*/ 0 h 330625"/>
                  <a:gd name="connsiteX0" fmla="*/ 0 w 983945"/>
                  <a:gd name="connsiteY0" fmla="*/ 0 h 330625"/>
                  <a:gd name="connsiteX1" fmla="*/ 975525 w 983945"/>
                  <a:gd name="connsiteY1" fmla="*/ 14800 h 330625"/>
                  <a:gd name="connsiteX2" fmla="*/ 983945 w 983945"/>
                  <a:gd name="connsiteY2" fmla="*/ 330625 h 330625"/>
                  <a:gd name="connsiteX3" fmla="*/ 0 w 983945"/>
                  <a:gd name="connsiteY3" fmla="*/ 0 h 330625"/>
                  <a:gd name="connsiteX0" fmla="*/ 0 w 987886"/>
                  <a:gd name="connsiteY0" fmla="*/ 0 h 334566"/>
                  <a:gd name="connsiteX1" fmla="*/ 979466 w 987886"/>
                  <a:gd name="connsiteY1" fmla="*/ 18741 h 334566"/>
                  <a:gd name="connsiteX2" fmla="*/ 987886 w 987886"/>
                  <a:gd name="connsiteY2" fmla="*/ 334566 h 334566"/>
                  <a:gd name="connsiteX3" fmla="*/ 0 w 987886"/>
                  <a:gd name="connsiteY3" fmla="*/ 0 h 334566"/>
                  <a:gd name="connsiteX0" fmla="*/ 0 w 987886"/>
                  <a:gd name="connsiteY0" fmla="*/ 0 h 334566"/>
                  <a:gd name="connsiteX1" fmla="*/ 974212 w 987886"/>
                  <a:gd name="connsiteY1" fmla="*/ 23994 h 334566"/>
                  <a:gd name="connsiteX2" fmla="*/ 987886 w 987886"/>
                  <a:gd name="connsiteY2" fmla="*/ 334566 h 334566"/>
                  <a:gd name="connsiteX3" fmla="*/ 0 w 987886"/>
                  <a:gd name="connsiteY3" fmla="*/ 0 h 334566"/>
                  <a:gd name="connsiteX0" fmla="*/ 0 w 988660"/>
                  <a:gd name="connsiteY0" fmla="*/ 0 h 334566"/>
                  <a:gd name="connsiteX1" fmla="*/ 988660 w 988660"/>
                  <a:gd name="connsiteY1" fmla="*/ 21367 h 334566"/>
                  <a:gd name="connsiteX2" fmla="*/ 987886 w 988660"/>
                  <a:gd name="connsiteY2" fmla="*/ 334566 h 334566"/>
                  <a:gd name="connsiteX3" fmla="*/ 0 w 988660"/>
                  <a:gd name="connsiteY3" fmla="*/ 0 h 334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660" h="334566">
                    <a:moveTo>
                      <a:pt x="0" y="0"/>
                    </a:moveTo>
                    <a:lnTo>
                      <a:pt x="988660" y="21367"/>
                    </a:lnTo>
                    <a:lnTo>
                      <a:pt x="987886" y="334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312598" y="1857728"/>
                <a:ext cx="3195688" cy="470788"/>
              </a:xfrm>
              <a:custGeom>
                <a:avLst/>
                <a:gdLst>
                  <a:gd name="connsiteX0" fmla="*/ 0 w 4548554"/>
                  <a:gd name="connsiteY0" fmla="*/ 0 h 480646"/>
                  <a:gd name="connsiteX1" fmla="*/ 4542692 w 4548554"/>
                  <a:gd name="connsiteY1" fmla="*/ 5862 h 480646"/>
                  <a:gd name="connsiteX2" fmla="*/ 4548554 w 4548554"/>
                  <a:gd name="connsiteY2" fmla="*/ 246185 h 480646"/>
                  <a:gd name="connsiteX3" fmla="*/ 3575538 w 4548554"/>
                  <a:gd name="connsiteY3" fmla="*/ 205154 h 480646"/>
                  <a:gd name="connsiteX4" fmla="*/ 3534507 w 4548554"/>
                  <a:gd name="connsiteY4" fmla="*/ 293077 h 480646"/>
                  <a:gd name="connsiteX5" fmla="*/ 2262554 w 4548554"/>
                  <a:gd name="connsiteY5" fmla="*/ 199293 h 480646"/>
                  <a:gd name="connsiteX6" fmla="*/ 2221523 w 4548554"/>
                  <a:gd name="connsiteY6" fmla="*/ 275493 h 480646"/>
                  <a:gd name="connsiteX7" fmla="*/ 1066800 w 4548554"/>
                  <a:gd name="connsiteY7" fmla="*/ 211016 h 480646"/>
                  <a:gd name="connsiteX8" fmla="*/ 797169 w 4548554"/>
                  <a:gd name="connsiteY8" fmla="*/ 205154 h 480646"/>
                  <a:gd name="connsiteX9" fmla="*/ 627184 w 4548554"/>
                  <a:gd name="connsiteY9" fmla="*/ 480646 h 480646"/>
                  <a:gd name="connsiteX10" fmla="*/ 0 w 4548554"/>
                  <a:gd name="connsiteY10" fmla="*/ 269631 h 480646"/>
                  <a:gd name="connsiteX11" fmla="*/ 0 w 4548554"/>
                  <a:gd name="connsiteY11" fmla="*/ 0 h 480646"/>
                  <a:gd name="connsiteX0" fmla="*/ 0 w 4548554"/>
                  <a:gd name="connsiteY0" fmla="*/ 0 h 597877"/>
                  <a:gd name="connsiteX1" fmla="*/ 4542692 w 4548554"/>
                  <a:gd name="connsiteY1" fmla="*/ 5862 h 597877"/>
                  <a:gd name="connsiteX2" fmla="*/ 4548554 w 4548554"/>
                  <a:gd name="connsiteY2" fmla="*/ 246185 h 597877"/>
                  <a:gd name="connsiteX3" fmla="*/ 3575538 w 4548554"/>
                  <a:gd name="connsiteY3" fmla="*/ 205154 h 597877"/>
                  <a:gd name="connsiteX4" fmla="*/ 3393830 w 4548554"/>
                  <a:gd name="connsiteY4" fmla="*/ 597877 h 597877"/>
                  <a:gd name="connsiteX5" fmla="*/ 2262554 w 4548554"/>
                  <a:gd name="connsiteY5" fmla="*/ 199293 h 597877"/>
                  <a:gd name="connsiteX6" fmla="*/ 2221523 w 4548554"/>
                  <a:gd name="connsiteY6" fmla="*/ 275493 h 597877"/>
                  <a:gd name="connsiteX7" fmla="*/ 1066800 w 4548554"/>
                  <a:gd name="connsiteY7" fmla="*/ 211016 h 597877"/>
                  <a:gd name="connsiteX8" fmla="*/ 797169 w 4548554"/>
                  <a:gd name="connsiteY8" fmla="*/ 205154 h 597877"/>
                  <a:gd name="connsiteX9" fmla="*/ 627184 w 4548554"/>
                  <a:gd name="connsiteY9" fmla="*/ 480646 h 597877"/>
                  <a:gd name="connsiteX10" fmla="*/ 0 w 4548554"/>
                  <a:gd name="connsiteY10" fmla="*/ 269631 h 597877"/>
                  <a:gd name="connsiteX11" fmla="*/ 0 w 4548554"/>
                  <a:gd name="connsiteY11" fmla="*/ 0 h 597877"/>
                  <a:gd name="connsiteX0" fmla="*/ 0 w 4548554"/>
                  <a:gd name="connsiteY0" fmla="*/ 0 h 609600"/>
                  <a:gd name="connsiteX1" fmla="*/ 4542692 w 4548554"/>
                  <a:gd name="connsiteY1" fmla="*/ 5862 h 609600"/>
                  <a:gd name="connsiteX2" fmla="*/ 4548554 w 4548554"/>
                  <a:gd name="connsiteY2" fmla="*/ 246185 h 609600"/>
                  <a:gd name="connsiteX3" fmla="*/ 3575538 w 4548554"/>
                  <a:gd name="connsiteY3" fmla="*/ 205154 h 609600"/>
                  <a:gd name="connsiteX4" fmla="*/ 3393830 w 4548554"/>
                  <a:gd name="connsiteY4" fmla="*/ 597877 h 609600"/>
                  <a:gd name="connsiteX5" fmla="*/ 2262554 w 4548554"/>
                  <a:gd name="connsiteY5" fmla="*/ 199293 h 609600"/>
                  <a:gd name="connsiteX6" fmla="*/ 2016369 w 4548554"/>
                  <a:gd name="connsiteY6" fmla="*/ 609600 h 609600"/>
                  <a:gd name="connsiteX7" fmla="*/ 1066800 w 4548554"/>
                  <a:gd name="connsiteY7" fmla="*/ 211016 h 609600"/>
                  <a:gd name="connsiteX8" fmla="*/ 797169 w 4548554"/>
                  <a:gd name="connsiteY8" fmla="*/ 205154 h 609600"/>
                  <a:gd name="connsiteX9" fmla="*/ 627184 w 4548554"/>
                  <a:gd name="connsiteY9" fmla="*/ 480646 h 609600"/>
                  <a:gd name="connsiteX10" fmla="*/ 0 w 4548554"/>
                  <a:gd name="connsiteY10" fmla="*/ 269631 h 609600"/>
                  <a:gd name="connsiteX11" fmla="*/ 0 w 4548554"/>
                  <a:gd name="connsiteY11" fmla="*/ 0 h 609600"/>
                  <a:gd name="connsiteX0" fmla="*/ 0 w 4548554"/>
                  <a:gd name="connsiteY0" fmla="*/ 0 h 609600"/>
                  <a:gd name="connsiteX1" fmla="*/ 4542692 w 4548554"/>
                  <a:gd name="connsiteY1" fmla="*/ 5862 h 609600"/>
                  <a:gd name="connsiteX2" fmla="*/ 4548554 w 4548554"/>
                  <a:gd name="connsiteY2" fmla="*/ 246185 h 609600"/>
                  <a:gd name="connsiteX3" fmla="*/ 3575538 w 4548554"/>
                  <a:gd name="connsiteY3" fmla="*/ 205154 h 609600"/>
                  <a:gd name="connsiteX4" fmla="*/ 3393830 w 4548554"/>
                  <a:gd name="connsiteY4" fmla="*/ 597877 h 609600"/>
                  <a:gd name="connsiteX5" fmla="*/ 2262554 w 4548554"/>
                  <a:gd name="connsiteY5" fmla="*/ 199293 h 609600"/>
                  <a:gd name="connsiteX6" fmla="*/ 2016369 w 4548554"/>
                  <a:gd name="connsiteY6" fmla="*/ 609600 h 609600"/>
                  <a:gd name="connsiteX7" fmla="*/ 1055077 w 4548554"/>
                  <a:gd name="connsiteY7" fmla="*/ 281354 h 609600"/>
                  <a:gd name="connsiteX8" fmla="*/ 797169 w 4548554"/>
                  <a:gd name="connsiteY8" fmla="*/ 205154 h 609600"/>
                  <a:gd name="connsiteX9" fmla="*/ 627184 w 4548554"/>
                  <a:gd name="connsiteY9" fmla="*/ 480646 h 609600"/>
                  <a:gd name="connsiteX10" fmla="*/ 0 w 4548554"/>
                  <a:gd name="connsiteY10" fmla="*/ 269631 h 609600"/>
                  <a:gd name="connsiteX11" fmla="*/ 0 w 4548554"/>
                  <a:gd name="connsiteY11" fmla="*/ 0 h 609600"/>
                  <a:gd name="connsiteX0" fmla="*/ 11575 w 4548554"/>
                  <a:gd name="connsiteY0" fmla="*/ 133034 h 603738"/>
                  <a:gd name="connsiteX1" fmla="*/ 4542692 w 4548554"/>
                  <a:gd name="connsiteY1" fmla="*/ 0 h 603738"/>
                  <a:gd name="connsiteX2" fmla="*/ 4548554 w 4548554"/>
                  <a:gd name="connsiteY2" fmla="*/ 240323 h 603738"/>
                  <a:gd name="connsiteX3" fmla="*/ 3575538 w 4548554"/>
                  <a:gd name="connsiteY3" fmla="*/ 199292 h 603738"/>
                  <a:gd name="connsiteX4" fmla="*/ 3393830 w 4548554"/>
                  <a:gd name="connsiteY4" fmla="*/ 592015 h 603738"/>
                  <a:gd name="connsiteX5" fmla="*/ 2262554 w 4548554"/>
                  <a:gd name="connsiteY5" fmla="*/ 193431 h 603738"/>
                  <a:gd name="connsiteX6" fmla="*/ 2016369 w 4548554"/>
                  <a:gd name="connsiteY6" fmla="*/ 603738 h 603738"/>
                  <a:gd name="connsiteX7" fmla="*/ 1055077 w 4548554"/>
                  <a:gd name="connsiteY7" fmla="*/ 275492 h 603738"/>
                  <a:gd name="connsiteX8" fmla="*/ 797169 w 4548554"/>
                  <a:gd name="connsiteY8" fmla="*/ 199292 h 603738"/>
                  <a:gd name="connsiteX9" fmla="*/ 627184 w 4548554"/>
                  <a:gd name="connsiteY9" fmla="*/ 474784 h 603738"/>
                  <a:gd name="connsiteX10" fmla="*/ 0 w 4548554"/>
                  <a:gd name="connsiteY10" fmla="*/ 263769 h 603738"/>
                  <a:gd name="connsiteX11" fmla="*/ 11575 w 4548554"/>
                  <a:gd name="connsiteY11" fmla="*/ 133034 h 603738"/>
                  <a:gd name="connsiteX0" fmla="*/ 11575 w 4588990"/>
                  <a:gd name="connsiteY0" fmla="*/ 0 h 470704"/>
                  <a:gd name="connsiteX1" fmla="*/ 4588990 w 4588990"/>
                  <a:gd name="connsiteY1" fmla="*/ 52161 h 470704"/>
                  <a:gd name="connsiteX2" fmla="*/ 4548554 w 4588990"/>
                  <a:gd name="connsiteY2" fmla="*/ 107289 h 470704"/>
                  <a:gd name="connsiteX3" fmla="*/ 3575538 w 4588990"/>
                  <a:gd name="connsiteY3" fmla="*/ 66258 h 470704"/>
                  <a:gd name="connsiteX4" fmla="*/ 3393830 w 4588990"/>
                  <a:gd name="connsiteY4" fmla="*/ 458981 h 470704"/>
                  <a:gd name="connsiteX5" fmla="*/ 2262554 w 4588990"/>
                  <a:gd name="connsiteY5" fmla="*/ 60397 h 470704"/>
                  <a:gd name="connsiteX6" fmla="*/ 2016369 w 4588990"/>
                  <a:gd name="connsiteY6" fmla="*/ 470704 h 470704"/>
                  <a:gd name="connsiteX7" fmla="*/ 1055077 w 4588990"/>
                  <a:gd name="connsiteY7" fmla="*/ 142458 h 470704"/>
                  <a:gd name="connsiteX8" fmla="*/ 797169 w 4588990"/>
                  <a:gd name="connsiteY8" fmla="*/ 66258 h 470704"/>
                  <a:gd name="connsiteX9" fmla="*/ 627184 w 4588990"/>
                  <a:gd name="connsiteY9" fmla="*/ 341750 h 470704"/>
                  <a:gd name="connsiteX10" fmla="*/ 0 w 4588990"/>
                  <a:gd name="connsiteY10" fmla="*/ 130735 h 470704"/>
                  <a:gd name="connsiteX11" fmla="*/ 11575 w 4588990"/>
                  <a:gd name="connsiteY11" fmla="*/ 0 h 470704"/>
                  <a:gd name="connsiteX0" fmla="*/ 0 w 4591555"/>
                  <a:gd name="connsiteY0" fmla="*/ 0 h 456563"/>
                  <a:gd name="connsiteX1" fmla="*/ 4591555 w 4591555"/>
                  <a:gd name="connsiteY1" fmla="*/ 38020 h 456563"/>
                  <a:gd name="connsiteX2" fmla="*/ 4551119 w 4591555"/>
                  <a:gd name="connsiteY2" fmla="*/ 93148 h 456563"/>
                  <a:gd name="connsiteX3" fmla="*/ 3578103 w 4591555"/>
                  <a:gd name="connsiteY3" fmla="*/ 52117 h 456563"/>
                  <a:gd name="connsiteX4" fmla="*/ 3396395 w 4591555"/>
                  <a:gd name="connsiteY4" fmla="*/ 444840 h 456563"/>
                  <a:gd name="connsiteX5" fmla="*/ 2265119 w 4591555"/>
                  <a:gd name="connsiteY5" fmla="*/ 46256 h 456563"/>
                  <a:gd name="connsiteX6" fmla="*/ 2018934 w 4591555"/>
                  <a:gd name="connsiteY6" fmla="*/ 456563 h 456563"/>
                  <a:gd name="connsiteX7" fmla="*/ 1057642 w 4591555"/>
                  <a:gd name="connsiteY7" fmla="*/ 128317 h 456563"/>
                  <a:gd name="connsiteX8" fmla="*/ 799734 w 4591555"/>
                  <a:gd name="connsiteY8" fmla="*/ 52117 h 456563"/>
                  <a:gd name="connsiteX9" fmla="*/ 629749 w 4591555"/>
                  <a:gd name="connsiteY9" fmla="*/ 327609 h 456563"/>
                  <a:gd name="connsiteX10" fmla="*/ 2565 w 4591555"/>
                  <a:gd name="connsiteY10" fmla="*/ 116594 h 456563"/>
                  <a:gd name="connsiteX11" fmla="*/ 0 w 4591555"/>
                  <a:gd name="connsiteY11" fmla="*/ 0 h 456563"/>
                  <a:gd name="connsiteX0" fmla="*/ 0 w 4551119"/>
                  <a:gd name="connsiteY0" fmla="*/ 0 h 456563"/>
                  <a:gd name="connsiteX1" fmla="*/ 4539708 w 4551119"/>
                  <a:gd name="connsiteY1" fmla="*/ 38020 h 456563"/>
                  <a:gd name="connsiteX2" fmla="*/ 4551119 w 4551119"/>
                  <a:gd name="connsiteY2" fmla="*/ 93148 h 456563"/>
                  <a:gd name="connsiteX3" fmla="*/ 3578103 w 4551119"/>
                  <a:gd name="connsiteY3" fmla="*/ 52117 h 456563"/>
                  <a:gd name="connsiteX4" fmla="*/ 3396395 w 4551119"/>
                  <a:gd name="connsiteY4" fmla="*/ 444840 h 456563"/>
                  <a:gd name="connsiteX5" fmla="*/ 2265119 w 4551119"/>
                  <a:gd name="connsiteY5" fmla="*/ 46256 h 456563"/>
                  <a:gd name="connsiteX6" fmla="*/ 2018934 w 4551119"/>
                  <a:gd name="connsiteY6" fmla="*/ 456563 h 456563"/>
                  <a:gd name="connsiteX7" fmla="*/ 1057642 w 4551119"/>
                  <a:gd name="connsiteY7" fmla="*/ 128317 h 456563"/>
                  <a:gd name="connsiteX8" fmla="*/ 799734 w 4551119"/>
                  <a:gd name="connsiteY8" fmla="*/ 52117 h 456563"/>
                  <a:gd name="connsiteX9" fmla="*/ 629749 w 4551119"/>
                  <a:gd name="connsiteY9" fmla="*/ 327609 h 456563"/>
                  <a:gd name="connsiteX10" fmla="*/ 2565 w 4551119"/>
                  <a:gd name="connsiteY10" fmla="*/ 116594 h 456563"/>
                  <a:gd name="connsiteX11" fmla="*/ 0 w 4551119"/>
                  <a:gd name="connsiteY11" fmla="*/ 0 h 456563"/>
                  <a:gd name="connsiteX0" fmla="*/ 0 w 4551119"/>
                  <a:gd name="connsiteY0" fmla="*/ 0 h 456563"/>
                  <a:gd name="connsiteX1" fmla="*/ 4549233 w 4551119"/>
                  <a:gd name="connsiteY1" fmla="*/ 38020 h 456563"/>
                  <a:gd name="connsiteX2" fmla="*/ 4551119 w 4551119"/>
                  <a:gd name="connsiteY2" fmla="*/ 93148 h 456563"/>
                  <a:gd name="connsiteX3" fmla="*/ 3578103 w 4551119"/>
                  <a:gd name="connsiteY3" fmla="*/ 52117 h 456563"/>
                  <a:gd name="connsiteX4" fmla="*/ 3396395 w 4551119"/>
                  <a:gd name="connsiteY4" fmla="*/ 444840 h 456563"/>
                  <a:gd name="connsiteX5" fmla="*/ 2265119 w 4551119"/>
                  <a:gd name="connsiteY5" fmla="*/ 46256 h 456563"/>
                  <a:gd name="connsiteX6" fmla="*/ 2018934 w 4551119"/>
                  <a:gd name="connsiteY6" fmla="*/ 456563 h 456563"/>
                  <a:gd name="connsiteX7" fmla="*/ 1057642 w 4551119"/>
                  <a:gd name="connsiteY7" fmla="*/ 128317 h 456563"/>
                  <a:gd name="connsiteX8" fmla="*/ 799734 w 4551119"/>
                  <a:gd name="connsiteY8" fmla="*/ 52117 h 456563"/>
                  <a:gd name="connsiteX9" fmla="*/ 629749 w 4551119"/>
                  <a:gd name="connsiteY9" fmla="*/ 327609 h 456563"/>
                  <a:gd name="connsiteX10" fmla="*/ 2565 w 4551119"/>
                  <a:gd name="connsiteY10" fmla="*/ 116594 h 456563"/>
                  <a:gd name="connsiteX11" fmla="*/ 0 w 4551119"/>
                  <a:gd name="connsiteY11" fmla="*/ 0 h 456563"/>
                  <a:gd name="connsiteX0" fmla="*/ 0 w 4551119"/>
                  <a:gd name="connsiteY0" fmla="*/ 0 h 456563"/>
                  <a:gd name="connsiteX1" fmla="*/ 4549233 w 4551119"/>
                  <a:gd name="connsiteY1" fmla="*/ 38020 h 456563"/>
                  <a:gd name="connsiteX2" fmla="*/ 4551119 w 4551119"/>
                  <a:gd name="connsiteY2" fmla="*/ 93148 h 456563"/>
                  <a:gd name="connsiteX3" fmla="*/ 3576198 w 4551119"/>
                  <a:gd name="connsiteY3" fmla="*/ 38782 h 456563"/>
                  <a:gd name="connsiteX4" fmla="*/ 3396395 w 4551119"/>
                  <a:gd name="connsiteY4" fmla="*/ 444840 h 456563"/>
                  <a:gd name="connsiteX5" fmla="*/ 2265119 w 4551119"/>
                  <a:gd name="connsiteY5" fmla="*/ 46256 h 456563"/>
                  <a:gd name="connsiteX6" fmla="*/ 2018934 w 4551119"/>
                  <a:gd name="connsiteY6" fmla="*/ 456563 h 456563"/>
                  <a:gd name="connsiteX7" fmla="*/ 1057642 w 4551119"/>
                  <a:gd name="connsiteY7" fmla="*/ 128317 h 456563"/>
                  <a:gd name="connsiteX8" fmla="*/ 799734 w 4551119"/>
                  <a:gd name="connsiteY8" fmla="*/ 52117 h 456563"/>
                  <a:gd name="connsiteX9" fmla="*/ 629749 w 4551119"/>
                  <a:gd name="connsiteY9" fmla="*/ 327609 h 456563"/>
                  <a:gd name="connsiteX10" fmla="*/ 2565 w 4551119"/>
                  <a:gd name="connsiteY10" fmla="*/ 116594 h 456563"/>
                  <a:gd name="connsiteX11" fmla="*/ 0 w 4551119"/>
                  <a:gd name="connsiteY11" fmla="*/ 0 h 456563"/>
                  <a:gd name="connsiteX0" fmla="*/ 0 w 4549273"/>
                  <a:gd name="connsiteY0" fmla="*/ 0 h 456563"/>
                  <a:gd name="connsiteX1" fmla="*/ 4549233 w 4549273"/>
                  <a:gd name="connsiteY1" fmla="*/ 38020 h 456563"/>
                  <a:gd name="connsiteX2" fmla="*/ 4543499 w 4549273"/>
                  <a:gd name="connsiteY2" fmla="*/ 95053 h 456563"/>
                  <a:gd name="connsiteX3" fmla="*/ 3576198 w 4549273"/>
                  <a:gd name="connsiteY3" fmla="*/ 38782 h 456563"/>
                  <a:gd name="connsiteX4" fmla="*/ 3396395 w 4549273"/>
                  <a:gd name="connsiteY4" fmla="*/ 444840 h 456563"/>
                  <a:gd name="connsiteX5" fmla="*/ 2265119 w 4549273"/>
                  <a:gd name="connsiteY5" fmla="*/ 46256 h 456563"/>
                  <a:gd name="connsiteX6" fmla="*/ 2018934 w 4549273"/>
                  <a:gd name="connsiteY6" fmla="*/ 456563 h 456563"/>
                  <a:gd name="connsiteX7" fmla="*/ 1057642 w 4549273"/>
                  <a:gd name="connsiteY7" fmla="*/ 128317 h 456563"/>
                  <a:gd name="connsiteX8" fmla="*/ 799734 w 4549273"/>
                  <a:gd name="connsiteY8" fmla="*/ 52117 h 456563"/>
                  <a:gd name="connsiteX9" fmla="*/ 629749 w 4549273"/>
                  <a:gd name="connsiteY9" fmla="*/ 327609 h 456563"/>
                  <a:gd name="connsiteX10" fmla="*/ 2565 w 4549273"/>
                  <a:gd name="connsiteY10" fmla="*/ 116594 h 456563"/>
                  <a:gd name="connsiteX11" fmla="*/ 0 w 4549273"/>
                  <a:gd name="connsiteY11" fmla="*/ 0 h 456563"/>
                  <a:gd name="connsiteX0" fmla="*/ 0 w 4543499"/>
                  <a:gd name="connsiteY0" fmla="*/ 0 h 456563"/>
                  <a:gd name="connsiteX1" fmla="*/ 3580589 w 4543499"/>
                  <a:gd name="connsiteY1" fmla="*/ 41895 h 456563"/>
                  <a:gd name="connsiteX2" fmla="*/ 4543499 w 4543499"/>
                  <a:gd name="connsiteY2" fmla="*/ 95053 h 456563"/>
                  <a:gd name="connsiteX3" fmla="*/ 3576198 w 4543499"/>
                  <a:gd name="connsiteY3" fmla="*/ 38782 h 456563"/>
                  <a:gd name="connsiteX4" fmla="*/ 3396395 w 4543499"/>
                  <a:gd name="connsiteY4" fmla="*/ 444840 h 456563"/>
                  <a:gd name="connsiteX5" fmla="*/ 2265119 w 4543499"/>
                  <a:gd name="connsiteY5" fmla="*/ 46256 h 456563"/>
                  <a:gd name="connsiteX6" fmla="*/ 2018934 w 4543499"/>
                  <a:gd name="connsiteY6" fmla="*/ 456563 h 456563"/>
                  <a:gd name="connsiteX7" fmla="*/ 1057642 w 4543499"/>
                  <a:gd name="connsiteY7" fmla="*/ 128317 h 456563"/>
                  <a:gd name="connsiteX8" fmla="*/ 799734 w 4543499"/>
                  <a:gd name="connsiteY8" fmla="*/ 52117 h 456563"/>
                  <a:gd name="connsiteX9" fmla="*/ 629749 w 4543499"/>
                  <a:gd name="connsiteY9" fmla="*/ 327609 h 456563"/>
                  <a:gd name="connsiteX10" fmla="*/ 2565 w 4543499"/>
                  <a:gd name="connsiteY10" fmla="*/ 116594 h 456563"/>
                  <a:gd name="connsiteX11" fmla="*/ 0 w 4543499"/>
                  <a:gd name="connsiteY11" fmla="*/ 0 h 456563"/>
                  <a:gd name="connsiteX0" fmla="*/ 0 w 3851262"/>
                  <a:gd name="connsiteY0" fmla="*/ 0 h 456563"/>
                  <a:gd name="connsiteX1" fmla="*/ 3580589 w 3851262"/>
                  <a:gd name="connsiteY1" fmla="*/ 41895 h 456563"/>
                  <a:gd name="connsiteX2" fmla="*/ 3576198 w 3851262"/>
                  <a:gd name="connsiteY2" fmla="*/ 38782 h 456563"/>
                  <a:gd name="connsiteX3" fmla="*/ 3396395 w 3851262"/>
                  <a:gd name="connsiteY3" fmla="*/ 444840 h 456563"/>
                  <a:gd name="connsiteX4" fmla="*/ 2265119 w 3851262"/>
                  <a:gd name="connsiteY4" fmla="*/ 46256 h 456563"/>
                  <a:gd name="connsiteX5" fmla="*/ 2018934 w 3851262"/>
                  <a:gd name="connsiteY5" fmla="*/ 456563 h 456563"/>
                  <a:gd name="connsiteX6" fmla="*/ 1057642 w 3851262"/>
                  <a:gd name="connsiteY6" fmla="*/ 128317 h 456563"/>
                  <a:gd name="connsiteX7" fmla="*/ 799734 w 3851262"/>
                  <a:gd name="connsiteY7" fmla="*/ 52117 h 456563"/>
                  <a:gd name="connsiteX8" fmla="*/ 629749 w 3851262"/>
                  <a:gd name="connsiteY8" fmla="*/ 327609 h 456563"/>
                  <a:gd name="connsiteX9" fmla="*/ 2565 w 3851262"/>
                  <a:gd name="connsiteY9" fmla="*/ 116594 h 456563"/>
                  <a:gd name="connsiteX10" fmla="*/ 0 w 3851262"/>
                  <a:gd name="connsiteY10" fmla="*/ 0 h 456563"/>
                  <a:gd name="connsiteX0" fmla="*/ 0 w 3833232"/>
                  <a:gd name="connsiteY0" fmla="*/ 0 h 456563"/>
                  <a:gd name="connsiteX1" fmla="*/ 3580589 w 3833232"/>
                  <a:gd name="connsiteY1" fmla="*/ 41895 h 456563"/>
                  <a:gd name="connsiteX2" fmla="*/ 3396395 w 3833232"/>
                  <a:gd name="connsiteY2" fmla="*/ 444840 h 456563"/>
                  <a:gd name="connsiteX3" fmla="*/ 2265119 w 3833232"/>
                  <a:gd name="connsiteY3" fmla="*/ 46256 h 456563"/>
                  <a:gd name="connsiteX4" fmla="*/ 2018934 w 3833232"/>
                  <a:gd name="connsiteY4" fmla="*/ 456563 h 456563"/>
                  <a:gd name="connsiteX5" fmla="*/ 1057642 w 3833232"/>
                  <a:gd name="connsiteY5" fmla="*/ 128317 h 456563"/>
                  <a:gd name="connsiteX6" fmla="*/ 799734 w 3833232"/>
                  <a:gd name="connsiteY6" fmla="*/ 52117 h 456563"/>
                  <a:gd name="connsiteX7" fmla="*/ 629749 w 3833232"/>
                  <a:gd name="connsiteY7" fmla="*/ 327609 h 456563"/>
                  <a:gd name="connsiteX8" fmla="*/ 2565 w 3833232"/>
                  <a:gd name="connsiteY8" fmla="*/ 116594 h 456563"/>
                  <a:gd name="connsiteX9" fmla="*/ 0 w 3833232"/>
                  <a:gd name="connsiteY9" fmla="*/ 0 h 456563"/>
                  <a:gd name="connsiteX0" fmla="*/ 0 w 3643548"/>
                  <a:gd name="connsiteY0" fmla="*/ 0 h 456563"/>
                  <a:gd name="connsiteX1" fmla="*/ 3580589 w 3643548"/>
                  <a:gd name="connsiteY1" fmla="*/ 41895 h 456563"/>
                  <a:gd name="connsiteX2" fmla="*/ 2265119 w 3643548"/>
                  <a:gd name="connsiteY2" fmla="*/ 46256 h 456563"/>
                  <a:gd name="connsiteX3" fmla="*/ 2018934 w 3643548"/>
                  <a:gd name="connsiteY3" fmla="*/ 456563 h 456563"/>
                  <a:gd name="connsiteX4" fmla="*/ 1057642 w 3643548"/>
                  <a:gd name="connsiteY4" fmla="*/ 128317 h 456563"/>
                  <a:gd name="connsiteX5" fmla="*/ 799734 w 3643548"/>
                  <a:gd name="connsiteY5" fmla="*/ 52117 h 456563"/>
                  <a:gd name="connsiteX6" fmla="*/ 629749 w 3643548"/>
                  <a:gd name="connsiteY6" fmla="*/ 327609 h 456563"/>
                  <a:gd name="connsiteX7" fmla="*/ 2565 w 3643548"/>
                  <a:gd name="connsiteY7" fmla="*/ 116594 h 456563"/>
                  <a:gd name="connsiteX8" fmla="*/ 0 w 3643548"/>
                  <a:gd name="connsiteY8" fmla="*/ 0 h 456563"/>
                  <a:gd name="connsiteX0" fmla="*/ 0 w 3735776"/>
                  <a:gd name="connsiteY0" fmla="*/ 0 h 456563"/>
                  <a:gd name="connsiteX1" fmla="*/ 3580589 w 3735776"/>
                  <a:gd name="connsiteY1" fmla="*/ 41895 h 456563"/>
                  <a:gd name="connsiteX2" fmla="*/ 3107144 w 3735776"/>
                  <a:gd name="connsiteY2" fmla="*/ 218624 h 456563"/>
                  <a:gd name="connsiteX3" fmla="*/ 2265119 w 3735776"/>
                  <a:gd name="connsiteY3" fmla="*/ 46256 h 456563"/>
                  <a:gd name="connsiteX4" fmla="*/ 2018934 w 3735776"/>
                  <a:gd name="connsiteY4" fmla="*/ 456563 h 456563"/>
                  <a:gd name="connsiteX5" fmla="*/ 1057642 w 3735776"/>
                  <a:gd name="connsiteY5" fmla="*/ 128317 h 456563"/>
                  <a:gd name="connsiteX6" fmla="*/ 799734 w 3735776"/>
                  <a:gd name="connsiteY6" fmla="*/ 52117 h 456563"/>
                  <a:gd name="connsiteX7" fmla="*/ 629749 w 3735776"/>
                  <a:gd name="connsiteY7" fmla="*/ 327609 h 456563"/>
                  <a:gd name="connsiteX8" fmla="*/ 2565 w 3735776"/>
                  <a:gd name="connsiteY8" fmla="*/ 116594 h 456563"/>
                  <a:gd name="connsiteX9" fmla="*/ 0 w 3735776"/>
                  <a:gd name="connsiteY9" fmla="*/ 0 h 456563"/>
                  <a:gd name="connsiteX0" fmla="*/ 0 w 3788100"/>
                  <a:gd name="connsiteY0" fmla="*/ 0 h 456563"/>
                  <a:gd name="connsiteX1" fmla="*/ 3580589 w 3788100"/>
                  <a:gd name="connsiteY1" fmla="*/ 41895 h 456563"/>
                  <a:gd name="connsiteX2" fmla="*/ 3388051 w 3788100"/>
                  <a:gd name="connsiteY2" fmla="*/ 431725 h 456563"/>
                  <a:gd name="connsiteX3" fmla="*/ 2265119 w 3788100"/>
                  <a:gd name="connsiteY3" fmla="*/ 46256 h 456563"/>
                  <a:gd name="connsiteX4" fmla="*/ 2018934 w 3788100"/>
                  <a:gd name="connsiteY4" fmla="*/ 456563 h 456563"/>
                  <a:gd name="connsiteX5" fmla="*/ 1057642 w 3788100"/>
                  <a:gd name="connsiteY5" fmla="*/ 128317 h 456563"/>
                  <a:gd name="connsiteX6" fmla="*/ 799734 w 3788100"/>
                  <a:gd name="connsiteY6" fmla="*/ 52117 h 456563"/>
                  <a:gd name="connsiteX7" fmla="*/ 629749 w 3788100"/>
                  <a:gd name="connsiteY7" fmla="*/ 327609 h 456563"/>
                  <a:gd name="connsiteX8" fmla="*/ 2565 w 3788100"/>
                  <a:gd name="connsiteY8" fmla="*/ 116594 h 456563"/>
                  <a:gd name="connsiteX9" fmla="*/ 0 w 3788100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31725 h 456563"/>
                  <a:gd name="connsiteX3" fmla="*/ 2265119 w 3580589"/>
                  <a:gd name="connsiteY3" fmla="*/ 46256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31725 h 456563"/>
                  <a:gd name="connsiteX3" fmla="*/ 2265119 w 3580589"/>
                  <a:gd name="connsiteY3" fmla="*/ 46256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31725 h 456563"/>
                  <a:gd name="connsiteX3" fmla="*/ 2265119 w 3580589"/>
                  <a:gd name="connsiteY3" fmla="*/ 46256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31725 h 456563"/>
                  <a:gd name="connsiteX3" fmla="*/ 2265119 w 3580589"/>
                  <a:gd name="connsiteY3" fmla="*/ 46256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31725 h 456563"/>
                  <a:gd name="connsiteX3" fmla="*/ 2267056 w 3580589"/>
                  <a:gd name="connsiteY3" fmla="*/ 42382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41411 h 456563"/>
                  <a:gd name="connsiteX3" fmla="*/ 2267056 w 3580589"/>
                  <a:gd name="connsiteY3" fmla="*/ 42382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41411 h 456563"/>
                  <a:gd name="connsiteX3" fmla="*/ 2267056 w 3580589"/>
                  <a:gd name="connsiteY3" fmla="*/ 42382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29749 w 3580589"/>
                  <a:gd name="connsiteY7" fmla="*/ 32760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456563"/>
                  <a:gd name="connsiteX1" fmla="*/ 3580589 w 3580589"/>
                  <a:gd name="connsiteY1" fmla="*/ 41895 h 456563"/>
                  <a:gd name="connsiteX2" fmla="*/ 3388051 w 3580589"/>
                  <a:gd name="connsiteY2" fmla="*/ 441411 h 456563"/>
                  <a:gd name="connsiteX3" fmla="*/ 2267056 w 3580589"/>
                  <a:gd name="connsiteY3" fmla="*/ 42382 h 456563"/>
                  <a:gd name="connsiteX4" fmla="*/ 2018934 w 3580589"/>
                  <a:gd name="connsiteY4" fmla="*/ 456563 h 456563"/>
                  <a:gd name="connsiteX5" fmla="*/ 1057642 w 3580589"/>
                  <a:gd name="connsiteY5" fmla="*/ 128317 h 456563"/>
                  <a:gd name="connsiteX6" fmla="*/ 799734 w 3580589"/>
                  <a:gd name="connsiteY6" fmla="*/ 52117 h 456563"/>
                  <a:gd name="connsiteX7" fmla="*/ 607420 w 3580589"/>
                  <a:gd name="connsiteY7" fmla="*/ 380149 h 456563"/>
                  <a:gd name="connsiteX8" fmla="*/ 2565 w 3580589"/>
                  <a:gd name="connsiteY8" fmla="*/ 116594 h 456563"/>
                  <a:gd name="connsiteX9" fmla="*/ 0 w 3580589"/>
                  <a:gd name="connsiteY9" fmla="*/ 0 h 456563"/>
                  <a:gd name="connsiteX0" fmla="*/ 0 w 3580589"/>
                  <a:gd name="connsiteY0" fmla="*/ 0 h 515670"/>
                  <a:gd name="connsiteX1" fmla="*/ 3580589 w 3580589"/>
                  <a:gd name="connsiteY1" fmla="*/ 41895 h 515670"/>
                  <a:gd name="connsiteX2" fmla="*/ 3388051 w 3580589"/>
                  <a:gd name="connsiteY2" fmla="*/ 441411 h 515670"/>
                  <a:gd name="connsiteX3" fmla="*/ 2267056 w 3580589"/>
                  <a:gd name="connsiteY3" fmla="*/ 42382 h 515670"/>
                  <a:gd name="connsiteX4" fmla="*/ 1991351 w 3580589"/>
                  <a:gd name="connsiteY4" fmla="*/ 515670 h 515670"/>
                  <a:gd name="connsiteX5" fmla="*/ 1057642 w 3580589"/>
                  <a:gd name="connsiteY5" fmla="*/ 128317 h 515670"/>
                  <a:gd name="connsiteX6" fmla="*/ 799734 w 3580589"/>
                  <a:gd name="connsiteY6" fmla="*/ 52117 h 515670"/>
                  <a:gd name="connsiteX7" fmla="*/ 607420 w 3580589"/>
                  <a:gd name="connsiteY7" fmla="*/ 380149 h 515670"/>
                  <a:gd name="connsiteX8" fmla="*/ 2565 w 3580589"/>
                  <a:gd name="connsiteY8" fmla="*/ 116594 h 515670"/>
                  <a:gd name="connsiteX9" fmla="*/ 0 w 3580589"/>
                  <a:gd name="connsiteY9" fmla="*/ 0 h 515670"/>
                  <a:gd name="connsiteX0" fmla="*/ 0 w 3580589"/>
                  <a:gd name="connsiteY0" fmla="*/ 0 h 515670"/>
                  <a:gd name="connsiteX1" fmla="*/ 3580589 w 3580589"/>
                  <a:gd name="connsiteY1" fmla="*/ 41895 h 515670"/>
                  <a:gd name="connsiteX2" fmla="*/ 3388051 w 3580589"/>
                  <a:gd name="connsiteY2" fmla="*/ 441411 h 515670"/>
                  <a:gd name="connsiteX3" fmla="*/ 2267056 w 3580589"/>
                  <a:gd name="connsiteY3" fmla="*/ 42382 h 515670"/>
                  <a:gd name="connsiteX4" fmla="*/ 1991351 w 3580589"/>
                  <a:gd name="connsiteY4" fmla="*/ 515670 h 515670"/>
                  <a:gd name="connsiteX5" fmla="*/ 1045820 w 3580589"/>
                  <a:gd name="connsiteY5" fmla="*/ 148019 h 515670"/>
                  <a:gd name="connsiteX6" fmla="*/ 799734 w 3580589"/>
                  <a:gd name="connsiteY6" fmla="*/ 52117 h 515670"/>
                  <a:gd name="connsiteX7" fmla="*/ 607420 w 3580589"/>
                  <a:gd name="connsiteY7" fmla="*/ 380149 h 515670"/>
                  <a:gd name="connsiteX8" fmla="*/ 2565 w 3580589"/>
                  <a:gd name="connsiteY8" fmla="*/ 116594 h 515670"/>
                  <a:gd name="connsiteX9" fmla="*/ 0 w 3580589"/>
                  <a:gd name="connsiteY9" fmla="*/ 0 h 515670"/>
                  <a:gd name="connsiteX0" fmla="*/ 0 w 3580589"/>
                  <a:gd name="connsiteY0" fmla="*/ 0 h 515670"/>
                  <a:gd name="connsiteX1" fmla="*/ 3580589 w 3580589"/>
                  <a:gd name="connsiteY1" fmla="*/ 41895 h 515670"/>
                  <a:gd name="connsiteX2" fmla="*/ 3388051 w 3580589"/>
                  <a:gd name="connsiteY2" fmla="*/ 441411 h 515670"/>
                  <a:gd name="connsiteX3" fmla="*/ 2267056 w 3580589"/>
                  <a:gd name="connsiteY3" fmla="*/ 42382 h 515670"/>
                  <a:gd name="connsiteX4" fmla="*/ 1991351 w 3580589"/>
                  <a:gd name="connsiteY4" fmla="*/ 515670 h 515670"/>
                  <a:gd name="connsiteX5" fmla="*/ 1049761 w 3580589"/>
                  <a:gd name="connsiteY5" fmla="*/ 151959 h 515670"/>
                  <a:gd name="connsiteX6" fmla="*/ 799734 w 3580589"/>
                  <a:gd name="connsiteY6" fmla="*/ 52117 h 515670"/>
                  <a:gd name="connsiteX7" fmla="*/ 607420 w 3580589"/>
                  <a:gd name="connsiteY7" fmla="*/ 380149 h 515670"/>
                  <a:gd name="connsiteX8" fmla="*/ 2565 w 3580589"/>
                  <a:gd name="connsiteY8" fmla="*/ 116594 h 515670"/>
                  <a:gd name="connsiteX9" fmla="*/ 0 w 3580589"/>
                  <a:gd name="connsiteY9" fmla="*/ 0 h 515670"/>
                  <a:gd name="connsiteX0" fmla="*/ 0 w 3580589"/>
                  <a:gd name="connsiteY0" fmla="*/ 0 h 515670"/>
                  <a:gd name="connsiteX1" fmla="*/ 3580589 w 3580589"/>
                  <a:gd name="connsiteY1" fmla="*/ 41895 h 515670"/>
                  <a:gd name="connsiteX2" fmla="*/ 3356526 w 3580589"/>
                  <a:gd name="connsiteY2" fmla="*/ 484757 h 515670"/>
                  <a:gd name="connsiteX3" fmla="*/ 2267056 w 3580589"/>
                  <a:gd name="connsiteY3" fmla="*/ 42382 h 515670"/>
                  <a:gd name="connsiteX4" fmla="*/ 1991351 w 3580589"/>
                  <a:gd name="connsiteY4" fmla="*/ 515670 h 515670"/>
                  <a:gd name="connsiteX5" fmla="*/ 1049761 w 3580589"/>
                  <a:gd name="connsiteY5" fmla="*/ 151959 h 515670"/>
                  <a:gd name="connsiteX6" fmla="*/ 799734 w 3580589"/>
                  <a:gd name="connsiteY6" fmla="*/ 52117 h 515670"/>
                  <a:gd name="connsiteX7" fmla="*/ 607420 w 3580589"/>
                  <a:gd name="connsiteY7" fmla="*/ 380149 h 515670"/>
                  <a:gd name="connsiteX8" fmla="*/ 2565 w 3580589"/>
                  <a:gd name="connsiteY8" fmla="*/ 116594 h 515670"/>
                  <a:gd name="connsiteX9" fmla="*/ 0 w 3580589"/>
                  <a:gd name="connsiteY9" fmla="*/ 0 h 515670"/>
                  <a:gd name="connsiteX0" fmla="*/ 0 w 3580589"/>
                  <a:gd name="connsiteY0" fmla="*/ 0 h 515670"/>
                  <a:gd name="connsiteX1" fmla="*/ 3580589 w 3580589"/>
                  <a:gd name="connsiteY1" fmla="*/ 41895 h 515670"/>
                  <a:gd name="connsiteX2" fmla="*/ 3356526 w 3580589"/>
                  <a:gd name="connsiteY2" fmla="*/ 484757 h 515670"/>
                  <a:gd name="connsiteX3" fmla="*/ 2263115 w 3580589"/>
                  <a:gd name="connsiteY3" fmla="*/ 42382 h 515670"/>
                  <a:gd name="connsiteX4" fmla="*/ 1991351 w 3580589"/>
                  <a:gd name="connsiteY4" fmla="*/ 515670 h 515670"/>
                  <a:gd name="connsiteX5" fmla="*/ 1049761 w 3580589"/>
                  <a:gd name="connsiteY5" fmla="*/ 151959 h 515670"/>
                  <a:gd name="connsiteX6" fmla="*/ 799734 w 3580589"/>
                  <a:gd name="connsiteY6" fmla="*/ 52117 h 515670"/>
                  <a:gd name="connsiteX7" fmla="*/ 607420 w 3580589"/>
                  <a:gd name="connsiteY7" fmla="*/ 380149 h 515670"/>
                  <a:gd name="connsiteX8" fmla="*/ 2565 w 3580589"/>
                  <a:gd name="connsiteY8" fmla="*/ 116594 h 515670"/>
                  <a:gd name="connsiteX9" fmla="*/ 0 w 3580589"/>
                  <a:gd name="connsiteY9" fmla="*/ 0 h 515670"/>
                  <a:gd name="connsiteX0" fmla="*/ 0 w 3580589"/>
                  <a:gd name="connsiteY0" fmla="*/ 0 h 515670"/>
                  <a:gd name="connsiteX1" fmla="*/ 3580589 w 3580589"/>
                  <a:gd name="connsiteY1" fmla="*/ 41895 h 515670"/>
                  <a:gd name="connsiteX2" fmla="*/ 3356526 w 3580589"/>
                  <a:gd name="connsiteY2" fmla="*/ 484757 h 515670"/>
                  <a:gd name="connsiteX3" fmla="*/ 2263115 w 3580589"/>
                  <a:gd name="connsiteY3" fmla="*/ 42382 h 515670"/>
                  <a:gd name="connsiteX4" fmla="*/ 1991351 w 3580589"/>
                  <a:gd name="connsiteY4" fmla="*/ 515670 h 515670"/>
                  <a:gd name="connsiteX5" fmla="*/ 1049761 w 3580589"/>
                  <a:gd name="connsiteY5" fmla="*/ 151959 h 515670"/>
                  <a:gd name="connsiteX6" fmla="*/ 799734 w 3580589"/>
                  <a:gd name="connsiteY6" fmla="*/ 52117 h 515670"/>
                  <a:gd name="connsiteX7" fmla="*/ 583777 w 3580589"/>
                  <a:gd name="connsiteY7" fmla="*/ 388030 h 515670"/>
                  <a:gd name="connsiteX8" fmla="*/ 2565 w 3580589"/>
                  <a:gd name="connsiteY8" fmla="*/ 116594 h 515670"/>
                  <a:gd name="connsiteX9" fmla="*/ 0 w 3580589"/>
                  <a:gd name="connsiteY9" fmla="*/ 0 h 515670"/>
                  <a:gd name="connsiteX0" fmla="*/ 0 w 3580589"/>
                  <a:gd name="connsiteY0" fmla="*/ 0 h 527492"/>
                  <a:gd name="connsiteX1" fmla="*/ 3580589 w 3580589"/>
                  <a:gd name="connsiteY1" fmla="*/ 41895 h 527492"/>
                  <a:gd name="connsiteX2" fmla="*/ 3356526 w 3580589"/>
                  <a:gd name="connsiteY2" fmla="*/ 484757 h 527492"/>
                  <a:gd name="connsiteX3" fmla="*/ 2263115 w 3580589"/>
                  <a:gd name="connsiteY3" fmla="*/ 42382 h 527492"/>
                  <a:gd name="connsiteX4" fmla="*/ 1993979 w 3580589"/>
                  <a:gd name="connsiteY4" fmla="*/ 527492 h 527492"/>
                  <a:gd name="connsiteX5" fmla="*/ 1049761 w 3580589"/>
                  <a:gd name="connsiteY5" fmla="*/ 151959 h 527492"/>
                  <a:gd name="connsiteX6" fmla="*/ 799734 w 3580589"/>
                  <a:gd name="connsiteY6" fmla="*/ 52117 h 527492"/>
                  <a:gd name="connsiteX7" fmla="*/ 583777 w 3580589"/>
                  <a:gd name="connsiteY7" fmla="*/ 388030 h 527492"/>
                  <a:gd name="connsiteX8" fmla="*/ 2565 w 3580589"/>
                  <a:gd name="connsiteY8" fmla="*/ 116594 h 527492"/>
                  <a:gd name="connsiteX9" fmla="*/ 0 w 3580589"/>
                  <a:gd name="connsiteY9" fmla="*/ 0 h 527492"/>
                  <a:gd name="connsiteX0" fmla="*/ 0 w 3580589"/>
                  <a:gd name="connsiteY0" fmla="*/ 0 h 527492"/>
                  <a:gd name="connsiteX1" fmla="*/ 3580589 w 3580589"/>
                  <a:gd name="connsiteY1" fmla="*/ 41895 h 527492"/>
                  <a:gd name="connsiteX2" fmla="*/ 3360467 w 3580589"/>
                  <a:gd name="connsiteY2" fmla="*/ 496579 h 527492"/>
                  <a:gd name="connsiteX3" fmla="*/ 2263115 w 3580589"/>
                  <a:gd name="connsiteY3" fmla="*/ 42382 h 527492"/>
                  <a:gd name="connsiteX4" fmla="*/ 1993979 w 3580589"/>
                  <a:gd name="connsiteY4" fmla="*/ 527492 h 527492"/>
                  <a:gd name="connsiteX5" fmla="*/ 1049761 w 3580589"/>
                  <a:gd name="connsiteY5" fmla="*/ 151959 h 527492"/>
                  <a:gd name="connsiteX6" fmla="*/ 799734 w 3580589"/>
                  <a:gd name="connsiteY6" fmla="*/ 52117 h 527492"/>
                  <a:gd name="connsiteX7" fmla="*/ 583777 w 3580589"/>
                  <a:gd name="connsiteY7" fmla="*/ 388030 h 527492"/>
                  <a:gd name="connsiteX8" fmla="*/ 2565 w 3580589"/>
                  <a:gd name="connsiteY8" fmla="*/ 116594 h 527492"/>
                  <a:gd name="connsiteX9" fmla="*/ 0 w 3580589"/>
                  <a:gd name="connsiteY9" fmla="*/ 0 h 52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589" h="527492">
                    <a:moveTo>
                      <a:pt x="0" y="0"/>
                    </a:moveTo>
                    <a:lnTo>
                      <a:pt x="3580589" y="41895"/>
                    </a:lnTo>
                    <a:cubicBezTo>
                      <a:pt x="3437508" y="325337"/>
                      <a:pt x="3430541" y="367991"/>
                      <a:pt x="3360467" y="496579"/>
                    </a:cubicBezTo>
                    <a:cubicBezTo>
                      <a:pt x="3135411" y="437250"/>
                      <a:pt x="2486781" y="83123"/>
                      <a:pt x="2263115" y="42382"/>
                    </a:cubicBezTo>
                    <a:lnTo>
                      <a:pt x="1993979" y="527492"/>
                    </a:lnTo>
                    <a:lnTo>
                      <a:pt x="1049761" y="151959"/>
                    </a:lnTo>
                    <a:lnTo>
                      <a:pt x="799734" y="52117"/>
                    </a:lnTo>
                    <a:lnTo>
                      <a:pt x="583777" y="388030"/>
                    </a:lnTo>
                    <a:lnTo>
                      <a:pt x="2565" y="1165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2" name="Freeform 31"/>
              <p:cNvSpPr>
                <a:spLocks/>
              </p:cNvSpPr>
              <p:nvPr/>
            </p:nvSpPr>
            <p:spPr bwMode="auto">
              <a:xfrm>
                <a:off x="4309134" y="1881447"/>
                <a:ext cx="4073298" cy="965177"/>
              </a:xfrm>
              <a:custGeom>
                <a:avLst/>
                <a:gdLst>
                  <a:gd name="T0" fmla="*/ 2147483647 w 5158"/>
                  <a:gd name="T1" fmla="*/ 2147483647 h 1150"/>
                  <a:gd name="T2" fmla="*/ 2147483647 w 5158"/>
                  <a:gd name="T3" fmla="*/ 2147483647 h 1150"/>
                  <a:gd name="T4" fmla="*/ 2147483647 w 5158"/>
                  <a:gd name="T5" fmla="*/ 2147483647 h 1150"/>
                  <a:gd name="T6" fmla="*/ 2147483647 w 5158"/>
                  <a:gd name="T7" fmla="*/ 2147483647 h 1150"/>
                  <a:gd name="T8" fmla="*/ 2147483647 w 5158"/>
                  <a:gd name="T9" fmla="*/ 2147483647 h 1150"/>
                  <a:gd name="T10" fmla="*/ 2147483647 w 5158"/>
                  <a:gd name="T11" fmla="*/ 2147483647 h 1150"/>
                  <a:gd name="T12" fmla="*/ 2147483647 w 5158"/>
                  <a:gd name="T13" fmla="*/ 0 h 1150"/>
                  <a:gd name="T14" fmla="*/ 2147483647 w 5158"/>
                  <a:gd name="T15" fmla="*/ 2147483647 h 1150"/>
                  <a:gd name="T16" fmla="*/ 2147483647 w 5158"/>
                  <a:gd name="T17" fmla="*/ 2147483647 h 1150"/>
                  <a:gd name="T18" fmla="*/ 2147483647 w 5158"/>
                  <a:gd name="T19" fmla="*/ 2147483647 h 1150"/>
                  <a:gd name="T20" fmla="*/ 2147483647 w 5158"/>
                  <a:gd name="T21" fmla="*/ 2147483647 h 1150"/>
                  <a:gd name="T22" fmla="*/ 2147483647 w 5158"/>
                  <a:gd name="T23" fmla="*/ 2147483647 h 1150"/>
                  <a:gd name="T24" fmla="*/ 2147483647 w 5158"/>
                  <a:gd name="T25" fmla="*/ 2147483647 h 1150"/>
                  <a:gd name="T26" fmla="*/ 0 w 5158"/>
                  <a:gd name="T27" fmla="*/ 2147483647 h 1150"/>
                  <a:gd name="T28" fmla="*/ 2147483647 w 5158"/>
                  <a:gd name="T29" fmla="*/ 2147483647 h 1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6 w 10000"/>
                  <a:gd name="connsiteY0" fmla="*/ 609 h 10000"/>
                  <a:gd name="connsiteX1" fmla="*/ 731 w 10000"/>
                  <a:gd name="connsiteY1" fmla="*/ 1670 h 10000"/>
                  <a:gd name="connsiteX2" fmla="*/ 1384 w 10000"/>
                  <a:gd name="connsiteY2" fmla="*/ 2722 h 10000"/>
                  <a:gd name="connsiteX3" fmla="*/ 1774 w 10000"/>
                  <a:gd name="connsiteY3" fmla="*/ 87 h 10000"/>
                  <a:gd name="connsiteX4" fmla="*/ 3309 w 10000"/>
                  <a:gd name="connsiteY4" fmla="*/ 2304 h 10000"/>
                  <a:gd name="connsiteX5" fmla="*/ 4473 w 10000"/>
                  <a:gd name="connsiteY5" fmla="*/ 4000 h 10000"/>
                  <a:gd name="connsiteX6" fmla="*/ 5002 w 10000"/>
                  <a:gd name="connsiteY6" fmla="*/ 0 h 10000"/>
                  <a:gd name="connsiteX7" fmla="*/ 6822 w 10000"/>
                  <a:gd name="connsiteY7" fmla="*/ 2748 h 10000"/>
                  <a:gd name="connsiteX8" fmla="*/ 7445 w 10000"/>
                  <a:gd name="connsiteY8" fmla="*/ 3739 h 10000"/>
                  <a:gd name="connsiteX9" fmla="*/ 7891 w 10000"/>
                  <a:gd name="connsiteY9" fmla="*/ 78 h 10000"/>
                  <a:gd name="connsiteX10" fmla="*/ 9232 w 10000"/>
                  <a:gd name="connsiteY10" fmla="*/ 1927 h 10000"/>
                  <a:gd name="connsiteX11" fmla="*/ 10000 w 10000"/>
                  <a:gd name="connsiteY11" fmla="*/ 2548 h 10000"/>
                  <a:gd name="connsiteX12" fmla="*/ 9998 w 10000"/>
                  <a:gd name="connsiteY12" fmla="*/ 10000 h 10000"/>
                  <a:gd name="connsiteX13" fmla="*/ 0 w 10000"/>
                  <a:gd name="connsiteY13" fmla="*/ 10000 h 10000"/>
                  <a:gd name="connsiteX14" fmla="*/ 6 w 10000"/>
                  <a:gd name="connsiteY14" fmla="*/ 609 h 10000"/>
                  <a:gd name="connsiteX0" fmla="*/ 6 w 10026"/>
                  <a:gd name="connsiteY0" fmla="*/ 609 h 10000"/>
                  <a:gd name="connsiteX1" fmla="*/ 731 w 10026"/>
                  <a:gd name="connsiteY1" fmla="*/ 1670 h 10000"/>
                  <a:gd name="connsiteX2" fmla="*/ 1384 w 10026"/>
                  <a:gd name="connsiteY2" fmla="*/ 2722 h 10000"/>
                  <a:gd name="connsiteX3" fmla="*/ 1774 w 10026"/>
                  <a:gd name="connsiteY3" fmla="*/ 87 h 10000"/>
                  <a:gd name="connsiteX4" fmla="*/ 3309 w 10026"/>
                  <a:gd name="connsiteY4" fmla="*/ 2304 h 10000"/>
                  <a:gd name="connsiteX5" fmla="*/ 4473 w 10026"/>
                  <a:gd name="connsiteY5" fmla="*/ 4000 h 10000"/>
                  <a:gd name="connsiteX6" fmla="*/ 5002 w 10026"/>
                  <a:gd name="connsiteY6" fmla="*/ 0 h 10000"/>
                  <a:gd name="connsiteX7" fmla="*/ 6822 w 10026"/>
                  <a:gd name="connsiteY7" fmla="*/ 2748 h 10000"/>
                  <a:gd name="connsiteX8" fmla="*/ 7445 w 10026"/>
                  <a:gd name="connsiteY8" fmla="*/ 3739 h 10000"/>
                  <a:gd name="connsiteX9" fmla="*/ 7891 w 10026"/>
                  <a:gd name="connsiteY9" fmla="*/ 78 h 10000"/>
                  <a:gd name="connsiteX10" fmla="*/ 9232 w 10026"/>
                  <a:gd name="connsiteY10" fmla="*/ 1927 h 10000"/>
                  <a:gd name="connsiteX11" fmla="*/ 10026 w 10026"/>
                  <a:gd name="connsiteY11" fmla="*/ 3040 h 10000"/>
                  <a:gd name="connsiteX12" fmla="*/ 9998 w 10026"/>
                  <a:gd name="connsiteY12" fmla="*/ 10000 h 10000"/>
                  <a:gd name="connsiteX13" fmla="*/ 0 w 10026"/>
                  <a:gd name="connsiteY13" fmla="*/ 10000 h 10000"/>
                  <a:gd name="connsiteX14" fmla="*/ 6 w 10026"/>
                  <a:gd name="connsiteY14" fmla="*/ 609 h 10000"/>
                  <a:gd name="connsiteX0" fmla="*/ 6 w 10005"/>
                  <a:gd name="connsiteY0" fmla="*/ 609 h 10000"/>
                  <a:gd name="connsiteX1" fmla="*/ 731 w 10005"/>
                  <a:gd name="connsiteY1" fmla="*/ 1670 h 10000"/>
                  <a:gd name="connsiteX2" fmla="*/ 1384 w 10005"/>
                  <a:gd name="connsiteY2" fmla="*/ 2722 h 10000"/>
                  <a:gd name="connsiteX3" fmla="*/ 1774 w 10005"/>
                  <a:gd name="connsiteY3" fmla="*/ 87 h 10000"/>
                  <a:gd name="connsiteX4" fmla="*/ 3309 w 10005"/>
                  <a:gd name="connsiteY4" fmla="*/ 2304 h 10000"/>
                  <a:gd name="connsiteX5" fmla="*/ 4473 w 10005"/>
                  <a:gd name="connsiteY5" fmla="*/ 4000 h 10000"/>
                  <a:gd name="connsiteX6" fmla="*/ 5002 w 10005"/>
                  <a:gd name="connsiteY6" fmla="*/ 0 h 10000"/>
                  <a:gd name="connsiteX7" fmla="*/ 6822 w 10005"/>
                  <a:gd name="connsiteY7" fmla="*/ 2748 h 10000"/>
                  <a:gd name="connsiteX8" fmla="*/ 7445 w 10005"/>
                  <a:gd name="connsiteY8" fmla="*/ 3739 h 10000"/>
                  <a:gd name="connsiteX9" fmla="*/ 7891 w 10005"/>
                  <a:gd name="connsiteY9" fmla="*/ 78 h 10000"/>
                  <a:gd name="connsiteX10" fmla="*/ 9232 w 10005"/>
                  <a:gd name="connsiteY10" fmla="*/ 1927 h 10000"/>
                  <a:gd name="connsiteX11" fmla="*/ 10005 w 10005"/>
                  <a:gd name="connsiteY11" fmla="*/ 3129 h 10000"/>
                  <a:gd name="connsiteX12" fmla="*/ 9998 w 10005"/>
                  <a:gd name="connsiteY12" fmla="*/ 10000 h 10000"/>
                  <a:gd name="connsiteX13" fmla="*/ 0 w 10005"/>
                  <a:gd name="connsiteY13" fmla="*/ 10000 h 10000"/>
                  <a:gd name="connsiteX14" fmla="*/ 6 w 10005"/>
                  <a:gd name="connsiteY14" fmla="*/ 609 h 10000"/>
                  <a:gd name="connsiteX0" fmla="*/ 6 w 10005"/>
                  <a:gd name="connsiteY0" fmla="*/ 609 h 10000"/>
                  <a:gd name="connsiteX1" fmla="*/ 731 w 10005"/>
                  <a:gd name="connsiteY1" fmla="*/ 1670 h 10000"/>
                  <a:gd name="connsiteX2" fmla="*/ 1384 w 10005"/>
                  <a:gd name="connsiteY2" fmla="*/ 2722 h 10000"/>
                  <a:gd name="connsiteX3" fmla="*/ 1774 w 10005"/>
                  <a:gd name="connsiteY3" fmla="*/ 87 h 10000"/>
                  <a:gd name="connsiteX4" fmla="*/ 3309 w 10005"/>
                  <a:gd name="connsiteY4" fmla="*/ 2304 h 10000"/>
                  <a:gd name="connsiteX5" fmla="*/ 4473 w 10005"/>
                  <a:gd name="connsiteY5" fmla="*/ 4000 h 10000"/>
                  <a:gd name="connsiteX6" fmla="*/ 5002 w 10005"/>
                  <a:gd name="connsiteY6" fmla="*/ 0 h 10000"/>
                  <a:gd name="connsiteX7" fmla="*/ 6822 w 10005"/>
                  <a:gd name="connsiteY7" fmla="*/ 2748 h 10000"/>
                  <a:gd name="connsiteX8" fmla="*/ 7445 w 10005"/>
                  <a:gd name="connsiteY8" fmla="*/ 3739 h 10000"/>
                  <a:gd name="connsiteX9" fmla="*/ 7891 w 10005"/>
                  <a:gd name="connsiteY9" fmla="*/ 78 h 10000"/>
                  <a:gd name="connsiteX10" fmla="*/ 9165 w 10005"/>
                  <a:gd name="connsiteY10" fmla="*/ 1963 h 10000"/>
                  <a:gd name="connsiteX11" fmla="*/ 10005 w 10005"/>
                  <a:gd name="connsiteY11" fmla="*/ 3129 h 10000"/>
                  <a:gd name="connsiteX12" fmla="*/ 9998 w 10005"/>
                  <a:gd name="connsiteY12" fmla="*/ 10000 h 10000"/>
                  <a:gd name="connsiteX13" fmla="*/ 0 w 10005"/>
                  <a:gd name="connsiteY13" fmla="*/ 10000 h 10000"/>
                  <a:gd name="connsiteX14" fmla="*/ 6 w 10005"/>
                  <a:gd name="connsiteY14" fmla="*/ 609 h 10000"/>
                  <a:gd name="connsiteX0" fmla="*/ 6 w 10005"/>
                  <a:gd name="connsiteY0" fmla="*/ 609 h 10000"/>
                  <a:gd name="connsiteX1" fmla="*/ 731 w 10005"/>
                  <a:gd name="connsiteY1" fmla="*/ 1670 h 10000"/>
                  <a:gd name="connsiteX2" fmla="*/ 1384 w 10005"/>
                  <a:gd name="connsiteY2" fmla="*/ 2722 h 10000"/>
                  <a:gd name="connsiteX3" fmla="*/ 1774 w 10005"/>
                  <a:gd name="connsiteY3" fmla="*/ 87 h 10000"/>
                  <a:gd name="connsiteX4" fmla="*/ 3309 w 10005"/>
                  <a:gd name="connsiteY4" fmla="*/ 2304 h 10000"/>
                  <a:gd name="connsiteX5" fmla="*/ 4473 w 10005"/>
                  <a:gd name="connsiteY5" fmla="*/ 4000 h 10000"/>
                  <a:gd name="connsiteX6" fmla="*/ 5002 w 10005"/>
                  <a:gd name="connsiteY6" fmla="*/ 0 h 10000"/>
                  <a:gd name="connsiteX7" fmla="*/ 6822 w 10005"/>
                  <a:gd name="connsiteY7" fmla="*/ 2748 h 10000"/>
                  <a:gd name="connsiteX8" fmla="*/ 7445 w 10005"/>
                  <a:gd name="connsiteY8" fmla="*/ 3739 h 10000"/>
                  <a:gd name="connsiteX9" fmla="*/ 7878 w 10005"/>
                  <a:gd name="connsiteY9" fmla="*/ 167 h 10000"/>
                  <a:gd name="connsiteX10" fmla="*/ 9165 w 10005"/>
                  <a:gd name="connsiteY10" fmla="*/ 1963 h 10000"/>
                  <a:gd name="connsiteX11" fmla="*/ 10005 w 10005"/>
                  <a:gd name="connsiteY11" fmla="*/ 3129 h 10000"/>
                  <a:gd name="connsiteX12" fmla="*/ 9998 w 10005"/>
                  <a:gd name="connsiteY12" fmla="*/ 10000 h 10000"/>
                  <a:gd name="connsiteX13" fmla="*/ 0 w 10005"/>
                  <a:gd name="connsiteY13" fmla="*/ 10000 h 10000"/>
                  <a:gd name="connsiteX14" fmla="*/ 6 w 10005"/>
                  <a:gd name="connsiteY14" fmla="*/ 609 h 10000"/>
                  <a:gd name="connsiteX0" fmla="*/ 6 w 10005"/>
                  <a:gd name="connsiteY0" fmla="*/ 689 h 10080"/>
                  <a:gd name="connsiteX1" fmla="*/ 731 w 10005"/>
                  <a:gd name="connsiteY1" fmla="*/ 1750 h 10080"/>
                  <a:gd name="connsiteX2" fmla="*/ 1384 w 10005"/>
                  <a:gd name="connsiteY2" fmla="*/ 2802 h 10080"/>
                  <a:gd name="connsiteX3" fmla="*/ 1774 w 10005"/>
                  <a:gd name="connsiteY3" fmla="*/ 167 h 10080"/>
                  <a:gd name="connsiteX4" fmla="*/ 3309 w 10005"/>
                  <a:gd name="connsiteY4" fmla="*/ 2384 h 10080"/>
                  <a:gd name="connsiteX5" fmla="*/ 4473 w 10005"/>
                  <a:gd name="connsiteY5" fmla="*/ 4080 h 10080"/>
                  <a:gd name="connsiteX6" fmla="*/ 5011 w 10005"/>
                  <a:gd name="connsiteY6" fmla="*/ 0 h 10080"/>
                  <a:gd name="connsiteX7" fmla="*/ 6822 w 10005"/>
                  <a:gd name="connsiteY7" fmla="*/ 2828 h 10080"/>
                  <a:gd name="connsiteX8" fmla="*/ 7445 w 10005"/>
                  <a:gd name="connsiteY8" fmla="*/ 3819 h 10080"/>
                  <a:gd name="connsiteX9" fmla="*/ 7878 w 10005"/>
                  <a:gd name="connsiteY9" fmla="*/ 247 h 10080"/>
                  <a:gd name="connsiteX10" fmla="*/ 9165 w 10005"/>
                  <a:gd name="connsiteY10" fmla="*/ 2043 h 10080"/>
                  <a:gd name="connsiteX11" fmla="*/ 10005 w 10005"/>
                  <a:gd name="connsiteY11" fmla="*/ 3209 h 10080"/>
                  <a:gd name="connsiteX12" fmla="*/ 9998 w 10005"/>
                  <a:gd name="connsiteY12" fmla="*/ 10080 h 10080"/>
                  <a:gd name="connsiteX13" fmla="*/ 0 w 10005"/>
                  <a:gd name="connsiteY13" fmla="*/ 10080 h 10080"/>
                  <a:gd name="connsiteX14" fmla="*/ 6 w 10005"/>
                  <a:gd name="connsiteY14" fmla="*/ 689 h 10080"/>
                  <a:gd name="connsiteX0" fmla="*/ 6 w 10005"/>
                  <a:gd name="connsiteY0" fmla="*/ 689 h 10080"/>
                  <a:gd name="connsiteX1" fmla="*/ 731 w 10005"/>
                  <a:gd name="connsiteY1" fmla="*/ 1750 h 10080"/>
                  <a:gd name="connsiteX2" fmla="*/ 1384 w 10005"/>
                  <a:gd name="connsiteY2" fmla="*/ 2802 h 10080"/>
                  <a:gd name="connsiteX3" fmla="*/ 1774 w 10005"/>
                  <a:gd name="connsiteY3" fmla="*/ 167 h 10080"/>
                  <a:gd name="connsiteX4" fmla="*/ 3309 w 10005"/>
                  <a:gd name="connsiteY4" fmla="*/ 2384 h 10080"/>
                  <a:gd name="connsiteX5" fmla="*/ 4473 w 10005"/>
                  <a:gd name="connsiteY5" fmla="*/ 4080 h 10080"/>
                  <a:gd name="connsiteX6" fmla="*/ 5011 w 10005"/>
                  <a:gd name="connsiteY6" fmla="*/ 0 h 10080"/>
                  <a:gd name="connsiteX7" fmla="*/ 6822 w 10005"/>
                  <a:gd name="connsiteY7" fmla="*/ 2828 h 10080"/>
                  <a:gd name="connsiteX8" fmla="*/ 7445 w 10005"/>
                  <a:gd name="connsiteY8" fmla="*/ 3819 h 10080"/>
                  <a:gd name="connsiteX9" fmla="*/ 7883 w 10005"/>
                  <a:gd name="connsiteY9" fmla="*/ 147 h 10080"/>
                  <a:gd name="connsiteX10" fmla="*/ 9165 w 10005"/>
                  <a:gd name="connsiteY10" fmla="*/ 2043 h 10080"/>
                  <a:gd name="connsiteX11" fmla="*/ 10005 w 10005"/>
                  <a:gd name="connsiteY11" fmla="*/ 3209 h 10080"/>
                  <a:gd name="connsiteX12" fmla="*/ 9998 w 10005"/>
                  <a:gd name="connsiteY12" fmla="*/ 10080 h 10080"/>
                  <a:gd name="connsiteX13" fmla="*/ 0 w 10005"/>
                  <a:gd name="connsiteY13" fmla="*/ 10080 h 10080"/>
                  <a:gd name="connsiteX14" fmla="*/ 6 w 10005"/>
                  <a:gd name="connsiteY14" fmla="*/ 689 h 10080"/>
                  <a:gd name="connsiteX0" fmla="*/ 6 w 10026"/>
                  <a:gd name="connsiteY0" fmla="*/ 689 h 10080"/>
                  <a:gd name="connsiteX1" fmla="*/ 731 w 10026"/>
                  <a:gd name="connsiteY1" fmla="*/ 1750 h 10080"/>
                  <a:gd name="connsiteX2" fmla="*/ 1384 w 10026"/>
                  <a:gd name="connsiteY2" fmla="*/ 280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473 w 10026"/>
                  <a:gd name="connsiteY5" fmla="*/ 4080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165 w 10026"/>
                  <a:gd name="connsiteY10" fmla="*/ 2043 h 10080"/>
                  <a:gd name="connsiteX11" fmla="*/ 10026 w 10026"/>
                  <a:gd name="connsiteY11" fmla="*/ 3151 h 10080"/>
                  <a:gd name="connsiteX12" fmla="*/ 9998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731 w 10026"/>
                  <a:gd name="connsiteY1" fmla="*/ 1750 h 10080"/>
                  <a:gd name="connsiteX2" fmla="*/ 1384 w 10026"/>
                  <a:gd name="connsiteY2" fmla="*/ 280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473 w 10026"/>
                  <a:gd name="connsiteY5" fmla="*/ 4080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165 w 10026"/>
                  <a:gd name="connsiteY10" fmla="*/ 2043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731 w 10026"/>
                  <a:gd name="connsiteY1" fmla="*/ 1750 h 10080"/>
                  <a:gd name="connsiteX2" fmla="*/ 1384 w 10026"/>
                  <a:gd name="connsiteY2" fmla="*/ 280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473 w 10026"/>
                  <a:gd name="connsiteY5" fmla="*/ 4080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731 w 10026"/>
                  <a:gd name="connsiteY1" fmla="*/ 1750 h 10080"/>
                  <a:gd name="connsiteX2" fmla="*/ 1300 w 10026"/>
                  <a:gd name="connsiteY2" fmla="*/ 351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473 w 10026"/>
                  <a:gd name="connsiteY5" fmla="*/ 4080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731 w 10026"/>
                  <a:gd name="connsiteY1" fmla="*/ 1750 h 10080"/>
                  <a:gd name="connsiteX2" fmla="*/ 1335 w 10026"/>
                  <a:gd name="connsiteY2" fmla="*/ 329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473 w 10026"/>
                  <a:gd name="connsiteY5" fmla="*/ 4080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587 w 10026"/>
                  <a:gd name="connsiteY1" fmla="*/ 1897 h 10080"/>
                  <a:gd name="connsiteX2" fmla="*/ 1335 w 10026"/>
                  <a:gd name="connsiteY2" fmla="*/ 329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473 w 10026"/>
                  <a:gd name="connsiteY5" fmla="*/ 4080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587 w 10026"/>
                  <a:gd name="connsiteY1" fmla="*/ 1897 h 10080"/>
                  <a:gd name="connsiteX2" fmla="*/ 1335 w 10026"/>
                  <a:gd name="connsiteY2" fmla="*/ 3292 h 10080"/>
                  <a:gd name="connsiteX3" fmla="*/ 1774 w 10026"/>
                  <a:gd name="connsiteY3" fmla="*/ 167 h 10080"/>
                  <a:gd name="connsiteX4" fmla="*/ 3309 w 10026"/>
                  <a:gd name="connsiteY4" fmla="*/ 2384 h 10080"/>
                  <a:gd name="connsiteX5" fmla="*/ 4395 w 10026"/>
                  <a:gd name="connsiteY5" fmla="*/ 4594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587 w 10026"/>
                  <a:gd name="connsiteY1" fmla="*/ 1897 h 10080"/>
                  <a:gd name="connsiteX2" fmla="*/ 1335 w 10026"/>
                  <a:gd name="connsiteY2" fmla="*/ 3292 h 10080"/>
                  <a:gd name="connsiteX3" fmla="*/ 1774 w 10026"/>
                  <a:gd name="connsiteY3" fmla="*/ 167 h 10080"/>
                  <a:gd name="connsiteX4" fmla="*/ 3257 w 10026"/>
                  <a:gd name="connsiteY4" fmla="*/ 2715 h 10080"/>
                  <a:gd name="connsiteX5" fmla="*/ 4395 w 10026"/>
                  <a:gd name="connsiteY5" fmla="*/ 4594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445 w 10026"/>
                  <a:gd name="connsiteY8" fmla="*/ 3819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587 w 10026"/>
                  <a:gd name="connsiteY1" fmla="*/ 1897 h 10080"/>
                  <a:gd name="connsiteX2" fmla="*/ 1335 w 10026"/>
                  <a:gd name="connsiteY2" fmla="*/ 3292 h 10080"/>
                  <a:gd name="connsiteX3" fmla="*/ 1774 w 10026"/>
                  <a:gd name="connsiteY3" fmla="*/ 167 h 10080"/>
                  <a:gd name="connsiteX4" fmla="*/ 3257 w 10026"/>
                  <a:gd name="connsiteY4" fmla="*/ 2715 h 10080"/>
                  <a:gd name="connsiteX5" fmla="*/ 4395 w 10026"/>
                  <a:gd name="connsiteY5" fmla="*/ 4594 h 10080"/>
                  <a:gd name="connsiteX6" fmla="*/ 5011 w 10026"/>
                  <a:gd name="connsiteY6" fmla="*/ 0 h 10080"/>
                  <a:gd name="connsiteX7" fmla="*/ 6822 w 10026"/>
                  <a:gd name="connsiteY7" fmla="*/ 2828 h 10080"/>
                  <a:gd name="connsiteX8" fmla="*/ 7393 w 10026"/>
                  <a:gd name="connsiteY8" fmla="*/ 4370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  <a:gd name="connsiteX0" fmla="*/ 6 w 10026"/>
                  <a:gd name="connsiteY0" fmla="*/ 689 h 10080"/>
                  <a:gd name="connsiteX1" fmla="*/ 587 w 10026"/>
                  <a:gd name="connsiteY1" fmla="*/ 1897 h 10080"/>
                  <a:gd name="connsiteX2" fmla="*/ 1335 w 10026"/>
                  <a:gd name="connsiteY2" fmla="*/ 3292 h 10080"/>
                  <a:gd name="connsiteX3" fmla="*/ 1774 w 10026"/>
                  <a:gd name="connsiteY3" fmla="*/ 167 h 10080"/>
                  <a:gd name="connsiteX4" fmla="*/ 3257 w 10026"/>
                  <a:gd name="connsiteY4" fmla="*/ 2715 h 10080"/>
                  <a:gd name="connsiteX5" fmla="*/ 4395 w 10026"/>
                  <a:gd name="connsiteY5" fmla="*/ 4594 h 10080"/>
                  <a:gd name="connsiteX6" fmla="*/ 5011 w 10026"/>
                  <a:gd name="connsiteY6" fmla="*/ 0 h 10080"/>
                  <a:gd name="connsiteX7" fmla="*/ 6744 w 10026"/>
                  <a:gd name="connsiteY7" fmla="*/ 3195 h 10080"/>
                  <a:gd name="connsiteX8" fmla="*/ 7393 w 10026"/>
                  <a:gd name="connsiteY8" fmla="*/ 4370 h 10080"/>
                  <a:gd name="connsiteX9" fmla="*/ 7883 w 10026"/>
                  <a:gd name="connsiteY9" fmla="*/ 147 h 10080"/>
                  <a:gd name="connsiteX10" fmla="*/ 9062 w 10026"/>
                  <a:gd name="connsiteY10" fmla="*/ 1868 h 10080"/>
                  <a:gd name="connsiteX11" fmla="*/ 10026 w 10026"/>
                  <a:gd name="connsiteY11" fmla="*/ 3151 h 10080"/>
                  <a:gd name="connsiteX12" fmla="*/ 10025 w 10026"/>
                  <a:gd name="connsiteY12" fmla="*/ 10080 h 10080"/>
                  <a:gd name="connsiteX13" fmla="*/ 0 w 10026"/>
                  <a:gd name="connsiteY13" fmla="*/ 10080 h 10080"/>
                  <a:gd name="connsiteX14" fmla="*/ 6 w 10026"/>
                  <a:gd name="connsiteY14" fmla="*/ 689 h 1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26" h="10080">
                    <a:moveTo>
                      <a:pt x="6" y="689"/>
                    </a:moveTo>
                    <a:lnTo>
                      <a:pt x="587" y="1897"/>
                    </a:lnTo>
                    <a:lnTo>
                      <a:pt x="1335" y="3292"/>
                    </a:lnTo>
                    <a:cubicBezTo>
                      <a:pt x="1481" y="2250"/>
                      <a:pt x="1628" y="1209"/>
                      <a:pt x="1774" y="167"/>
                    </a:cubicBezTo>
                    <a:lnTo>
                      <a:pt x="3257" y="2715"/>
                    </a:lnTo>
                    <a:lnTo>
                      <a:pt x="4395" y="4594"/>
                    </a:lnTo>
                    <a:cubicBezTo>
                      <a:pt x="4574" y="3234"/>
                      <a:pt x="4832" y="1360"/>
                      <a:pt x="5011" y="0"/>
                    </a:cubicBezTo>
                    <a:lnTo>
                      <a:pt x="6744" y="3195"/>
                    </a:lnTo>
                    <a:lnTo>
                      <a:pt x="7393" y="4370"/>
                    </a:lnTo>
                    <a:cubicBezTo>
                      <a:pt x="7542" y="3150"/>
                      <a:pt x="7734" y="1367"/>
                      <a:pt x="7883" y="147"/>
                    </a:cubicBezTo>
                    <a:lnTo>
                      <a:pt x="9062" y="1868"/>
                    </a:lnTo>
                    <a:lnTo>
                      <a:pt x="10026" y="3151"/>
                    </a:lnTo>
                    <a:cubicBezTo>
                      <a:pt x="10025" y="5635"/>
                      <a:pt x="10026" y="7596"/>
                      <a:pt x="10025" y="10080"/>
                    </a:cubicBezTo>
                    <a:lnTo>
                      <a:pt x="0" y="10080"/>
                    </a:lnTo>
                    <a:cubicBezTo>
                      <a:pt x="2" y="6950"/>
                      <a:pt x="4" y="3819"/>
                      <a:pt x="6" y="689"/>
                    </a:cubicBezTo>
                    <a:close/>
                  </a:path>
                </a:pathLst>
              </a:custGeom>
              <a:solidFill>
                <a:srgbClr val="6600CC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4439884" y="1902861"/>
                <a:ext cx="1651628" cy="945859"/>
              </a:xfrm>
              <a:custGeom>
                <a:avLst/>
                <a:gdLst>
                  <a:gd name="T0" fmla="*/ 0 w 2123"/>
                  <a:gd name="T1" fmla="*/ 2147483647 h 1136"/>
                  <a:gd name="T2" fmla="*/ 2147483647 w 2123"/>
                  <a:gd name="T3" fmla="*/ 0 h 1136"/>
                  <a:gd name="T4" fmla="*/ 2147483647 w 2123"/>
                  <a:gd name="T5" fmla="*/ 2147483647 h 1136"/>
                  <a:gd name="T6" fmla="*/ 0 60000 65536"/>
                  <a:gd name="T7" fmla="*/ 0 60000 65536"/>
                  <a:gd name="T8" fmla="*/ 0 60000 65536"/>
                  <a:gd name="connsiteX0" fmla="*/ 0 w 9877"/>
                  <a:gd name="connsiteY0" fmla="*/ 10000 h 10000"/>
                  <a:gd name="connsiteX1" fmla="*/ 3570 w 9877"/>
                  <a:gd name="connsiteY1" fmla="*/ 0 h 10000"/>
                  <a:gd name="connsiteX2" fmla="*/ 9877 w 9877"/>
                  <a:gd name="connsiteY2" fmla="*/ 432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7" h="10000">
                    <a:moveTo>
                      <a:pt x="0" y="10000"/>
                    </a:moveTo>
                    <a:lnTo>
                      <a:pt x="3570" y="0"/>
                    </a:lnTo>
                    <a:lnTo>
                      <a:pt x="9877" y="432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5800954" y="1889539"/>
                <a:ext cx="1496611" cy="959181"/>
              </a:xfrm>
              <a:custGeom>
                <a:avLst/>
                <a:gdLst>
                  <a:gd name="T0" fmla="*/ 0 w 1948"/>
                  <a:gd name="T1" fmla="*/ 2147483647 h 1152"/>
                  <a:gd name="T2" fmla="*/ 2147483647 w 1948"/>
                  <a:gd name="T3" fmla="*/ 0 h 1152"/>
                  <a:gd name="T4" fmla="*/ 2147483647 w 1948"/>
                  <a:gd name="T5" fmla="*/ 2147483647 h 1152"/>
                  <a:gd name="T6" fmla="*/ 0 60000 65536"/>
                  <a:gd name="T7" fmla="*/ 0 60000 65536"/>
                  <a:gd name="T8" fmla="*/ 0 60000 65536"/>
                  <a:gd name="connsiteX0" fmla="*/ 0 w 9754"/>
                  <a:gd name="connsiteY0" fmla="*/ 10000 h 10000"/>
                  <a:gd name="connsiteX1" fmla="*/ 3522 w 9754"/>
                  <a:gd name="connsiteY1" fmla="*/ 0 h 10000"/>
                  <a:gd name="connsiteX2" fmla="*/ 9754 w 9754"/>
                  <a:gd name="connsiteY2" fmla="*/ 4134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54" h="10000">
                    <a:moveTo>
                      <a:pt x="0" y="10000"/>
                    </a:moveTo>
                    <a:lnTo>
                      <a:pt x="3522" y="0"/>
                    </a:lnTo>
                    <a:lnTo>
                      <a:pt x="9754" y="413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7032852" y="1905358"/>
                <a:ext cx="1339018" cy="943362"/>
              </a:xfrm>
              <a:custGeom>
                <a:avLst/>
                <a:gdLst>
                  <a:gd name="T0" fmla="*/ 0 w 1700"/>
                  <a:gd name="T1" fmla="*/ 2147483647 h 1133"/>
                  <a:gd name="T2" fmla="*/ 2147483647 w 1700"/>
                  <a:gd name="T3" fmla="*/ 0 h 1133"/>
                  <a:gd name="T4" fmla="*/ 2147483647 w 1700"/>
                  <a:gd name="T5" fmla="*/ 2147483647 h 11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00" h="1133">
                    <a:moveTo>
                      <a:pt x="0" y="1133"/>
                    </a:moveTo>
                    <a:lnTo>
                      <a:pt x="604" y="0"/>
                    </a:lnTo>
                    <a:lnTo>
                      <a:pt x="1700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6" name="Line 10"/>
              <p:cNvSpPr>
                <a:spLocks noChangeShapeType="1"/>
              </p:cNvSpPr>
              <p:nvPr/>
            </p:nvSpPr>
            <p:spPr bwMode="auto">
              <a:xfrm flipH="1" flipV="1">
                <a:off x="4317796" y="1957813"/>
                <a:ext cx="522335" cy="235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316223" y="1923431"/>
                <a:ext cx="602418" cy="166899"/>
              </a:xfrm>
              <a:custGeom>
                <a:avLst/>
                <a:gdLst>
                  <a:gd name="T0" fmla="*/ 0 w 779"/>
                  <a:gd name="T1" fmla="*/ 0 h 167"/>
                  <a:gd name="T2" fmla="*/ 2147483647 w 779"/>
                  <a:gd name="T3" fmla="*/ 2147483647 h 167"/>
                  <a:gd name="T4" fmla="*/ 0 60000 65536"/>
                  <a:gd name="T5" fmla="*/ 0 60000 65536"/>
                  <a:gd name="connsiteX0" fmla="*/ 0 w 9818"/>
                  <a:gd name="connsiteY0" fmla="*/ 0 h 12003"/>
                  <a:gd name="connsiteX1" fmla="*/ 9818 w 9818"/>
                  <a:gd name="connsiteY1" fmla="*/ 12003 h 1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18" h="12003">
                    <a:moveTo>
                      <a:pt x="0" y="0"/>
                    </a:moveTo>
                    <a:cubicBezTo>
                      <a:pt x="3333" y="3333"/>
                      <a:pt x="6485" y="8670"/>
                      <a:pt x="9818" y="1200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>
                <a:off x="4317797" y="1902617"/>
                <a:ext cx="662670" cy="88635"/>
              </a:xfrm>
              <a:custGeom>
                <a:avLst/>
                <a:gdLst>
                  <a:gd name="connsiteX0" fmla="*/ 0 w 758089"/>
                  <a:gd name="connsiteY0" fmla="*/ 0 h 68102"/>
                  <a:gd name="connsiteX1" fmla="*/ 758089 w 758089"/>
                  <a:gd name="connsiteY1" fmla="*/ 68102 h 68102"/>
                  <a:gd name="connsiteX0" fmla="*/ 0 w 742485"/>
                  <a:gd name="connsiteY0" fmla="*/ 0 h 99310"/>
                  <a:gd name="connsiteX1" fmla="*/ 742485 w 742485"/>
                  <a:gd name="connsiteY1" fmla="*/ 99310 h 9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42485" h="99310">
                    <a:moveTo>
                      <a:pt x="0" y="0"/>
                    </a:moveTo>
                    <a:cubicBezTo>
                      <a:pt x="252696" y="22701"/>
                      <a:pt x="489789" y="76609"/>
                      <a:pt x="742485" y="993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5039292" y="1908445"/>
                <a:ext cx="1157611" cy="241614"/>
              </a:xfrm>
              <a:custGeom>
                <a:avLst/>
                <a:gdLst>
                  <a:gd name="T0" fmla="*/ 0 w 1498"/>
                  <a:gd name="T1" fmla="*/ 0 h 240"/>
                  <a:gd name="T2" fmla="*/ 2147483647 w 1498"/>
                  <a:gd name="T3" fmla="*/ 2147483647 h 240"/>
                  <a:gd name="T4" fmla="*/ 0 60000 65536"/>
                  <a:gd name="T5" fmla="*/ 0 60000 65536"/>
                  <a:gd name="connsiteX0" fmla="*/ 0 w 9811"/>
                  <a:gd name="connsiteY0" fmla="*/ 0 h 12091"/>
                  <a:gd name="connsiteX1" fmla="*/ 9811 w 9811"/>
                  <a:gd name="connsiteY1" fmla="*/ 12091 h 1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11" h="12091">
                    <a:moveTo>
                      <a:pt x="0" y="0"/>
                    </a:moveTo>
                    <a:cubicBezTo>
                      <a:pt x="3333" y="3333"/>
                      <a:pt x="6478" y="8758"/>
                      <a:pt x="9811" y="1209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5039292" y="1905946"/>
                <a:ext cx="1230561" cy="120618"/>
              </a:xfrm>
              <a:custGeom>
                <a:avLst/>
                <a:gdLst>
                  <a:gd name="T0" fmla="*/ 0 w 1580"/>
                  <a:gd name="T1" fmla="*/ 0 h 88"/>
                  <a:gd name="T2" fmla="*/ 2147483647 w 1580"/>
                  <a:gd name="T3" fmla="*/ 2147483647 h 88"/>
                  <a:gd name="T4" fmla="*/ 0 60000 65536"/>
                  <a:gd name="T5" fmla="*/ 0 60000 65536"/>
                  <a:gd name="connsiteX0" fmla="*/ 0 w 9888"/>
                  <a:gd name="connsiteY0" fmla="*/ 0 h 16462"/>
                  <a:gd name="connsiteX1" fmla="*/ 9888 w 9888"/>
                  <a:gd name="connsiteY1" fmla="*/ 16462 h 1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888" h="16462">
                    <a:moveTo>
                      <a:pt x="0" y="0"/>
                    </a:moveTo>
                    <a:cubicBezTo>
                      <a:pt x="3333" y="3333"/>
                      <a:pt x="6555" y="13129"/>
                      <a:pt x="9888" y="164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346015" y="1898454"/>
                <a:ext cx="1042963" cy="265528"/>
              </a:xfrm>
              <a:custGeom>
                <a:avLst/>
                <a:gdLst>
                  <a:gd name="T0" fmla="*/ 0 w 1356"/>
                  <a:gd name="T1" fmla="*/ 0 h 252"/>
                  <a:gd name="T2" fmla="*/ 2147483647 w 1356"/>
                  <a:gd name="T3" fmla="*/ 2147483647 h 252"/>
                  <a:gd name="T4" fmla="*/ 0 60000 65536"/>
                  <a:gd name="T5" fmla="*/ 0 60000 65536"/>
                  <a:gd name="connsiteX0" fmla="*/ 0 w 9765"/>
                  <a:gd name="connsiteY0" fmla="*/ 0 h 12655"/>
                  <a:gd name="connsiteX1" fmla="*/ 9765 w 9765"/>
                  <a:gd name="connsiteY1" fmla="*/ 12655 h 12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65" h="12655">
                    <a:moveTo>
                      <a:pt x="0" y="0"/>
                    </a:moveTo>
                    <a:cubicBezTo>
                      <a:pt x="3333" y="3333"/>
                      <a:pt x="6432" y="9322"/>
                      <a:pt x="9765" y="126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6343653" y="1895956"/>
                <a:ext cx="1097246" cy="142816"/>
              </a:xfrm>
              <a:custGeom>
                <a:avLst/>
                <a:gdLst>
                  <a:gd name="T0" fmla="*/ 0 w 1432"/>
                  <a:gd name="T1" fmla="*/ 0 h 118"/>
                  <a:gd name="T2" fmla="*/ 2147483647 w 1432"/>
                  <a:gd name="T3" fmla="*/ 2147483647 h 118"/>
                  <a:gd name="T4" fmla="*/ 0 60000 65536"/>
                  <a:gd name="T5" fmla="*/ 0 60000 65536"/>
                  <a:gd name="connsiteX0" fmla="*/ 0 w 9728"/>
                  <a:gd name="connsiteY0" fmla="*/ 0 h 14536"/>
                  <a:gd name="connsiteX1" fmla="*/ 9728 w 9728"/>
                  <a:gd name="connsiteY1" fmla="*/ 14536 h 1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28" h="14536">
                    <a:moveTo>
                      <a:pt x="0" y="0"/>
                    </a:moveTo>
                    <a:cubicBezTo>
                      <a:pt x="3333" y="3333"/>
                      <a:pt x="6395" y="11203"/>
                      <a:pt x="9728" y="145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7508596" y="1908445"/>
                <a:ext cx="863272" cy="161529"/>
              </a:xfrm>
              <a:custGeom>
                <a:avLst/>
                <a:gdLst>
                  <a:gd name="T0" fmla="*/ 0 w 1096"/>
                  <a:gd name="T1" fmla="*/ 0 h 194"/>
                  <a:gd name="T2" fmla="*/ 2147483647 w 1096"/>
                  <a:gd name="T3" fmla="*/ 2147483647 h 19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96" h="194">
                    <a:moveTo>
                      <a:pt x="0" y="0"/>
                    </a:moveTo>
                    <a:lnTo>
                      <a:pt x="1096" y="19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4" name="Freeform 21"/>
              <p:cNvSpPr>
                <a:spLocks/>
              </p:cNvSpPr>
              <p:nvPr/>
            </p:nvSpPr>
            <p:spPr bwMode="auto">
              <a:xfrm>
                <a:off x="4552520" y="2245470"/>
                <a:ext cx="207942" cy="323058"/>
              </a:xfrm>
              <a:custGeom>
                <a:avLst/>
                <a:gdLst>
                  <a:gd name="T0" fmla="*/ 2147483647 w 264"/>
                  <a:gd name="T1" fmla="*/ 0 h 388"/>
                  <a:gd name="T2" fmla="*/ 0 w 264"/>
                  <a:gd name="T3" fmla="*/ 2147483647 h 388"/>
                  <a:gd name="T4" fmla="*/ 2147483647 w 264"/>
                  <a:gd name="T5" fmla="*/ 2147483647 h 3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388">
                    <a:moveTo>
                      <a:pt x="264" y="0"/>
                    </a:moveTo>
                    <a:lnTo>
                      <a:pt x="0" y="388"/>
                    </a:lnTo>
                    <a:lnTo>
                      <a:pt x="9" y="25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5" name="Freeform 22"/>
              <p:cNvSpPr>
                <a:spLocks/>
              </p:cNvSpPr>
              <p:nvPr/>
            </p:nvSpPr>
            <p:spPr bwMode="auto">
              <a:xfrm>
                <a:off x="5812400" y="2368698"/>
                <a:ext cx="201641" cy="358028"/>
              </a:xfrm>
              <a:custGeom>
                <a:avLst/>
                <a:gdLst>
                  <a:gd name="T0" fmla="*/ 2147483647 w 256"/>
                  <a:gd name="T1" fmla="*/ 0 h 430"/>
                  <a:gd name="T2" fmla="*/ 0 w 256"/>
                  <a:gd name="T3" fmla="*/ 2147483647 h 430"/>
                  <a:gd name="T4" fmla="*/ 2147483647 w 256"/>
                  <a:gd name="T5" fmla="*/ 2147483647 h 4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6" h="430">
                    <a:moveTo>
                      <a:pt x="256" y="0"/>
                    </a:moveTo>
                    <a:lnTo>
                      <a:pt x="0" y="430"/>
                    </a:lnTo>
                    <a:lnTo>
                      <a:pt x="18" y="247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6" name="Freeform 23"/>
              <p:cNvSpPr>
                <a:spLocks/>
              </p:cNvSpPr>
              <p:nvPr/>
            </p:nvSpPr>
            <p:spPr bwMode="auto">
              <a:xfrm>
                <a:off x="7034428" y="2361204"/>
                <a:ext cx="172497" cy="329367"/>
              </a:xfrm>
              <a:custGeom>
                <a:avLst/>
                <a:gdLst>
                  <a:gd name="T0" fmla="*/ 2147483647 w 219"/>
                  <a:gd name="T1" fmla="*/ 0 h 403"/>
                  <a:gd name="T2" fmla="*/ 0 w 219"/>
                  <a:gd name="T3" fmla="*/ 2147483647 h 403"/>
                  <a:gd name="T4" fmla="*/ 0 w 219"/>
                  <a:gd name="T5" fmla="*/ 2147483647 h 403"/>
                  <a:gd name="T6" fmla="*/ 0 60000 65536"/>
                  <a:gd name="T7" fmla="*/ 0 60000 65536"/>
                  <a:gd name="T8" fmla="*/ 0 60000 65536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2" fmla="*/ 1213 w 10000"/>
                  <a:gd name="connsiteY2" fmla="*/ 539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0" y="10000"/>
                    </a:lnTo>
                    <a:cubicBezTo>
                      <a:pt x="0" y="8412"/>
                      <a:pt x="1213" y="6983"/>
                      <a:pt x="1213" y="539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07" name="Text Box 24"/>
              <p:cNvSpPr txBox="1">
                <a:spLocks noChangeArrowheads="1"/>
              </p:cNvSpPr>
              <p:nvPr/>
            </p:nvSpPr>
            <p:spPr bwMode="auto">
              <a:xfrm>
                <a:off x="4289571" y="1149805"/>
                <a:ext cx="429918" cy="261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r>
                  <a:rPr lang="en-GB" sz="1100" b="1" dirty="0"/>
                  <a:t>NW</a:t>
                </a:r>
                <a:endParaRPr lang="en-US" sz="1100" b="1" dirty="0"/>
              </a:p>
            </p:txBody>
          </p:sp>
          <p:sp>
            <p:nvSpPr>
              <p:cNvPr id="108" name="Text Box 25"/>
              <p:cNvSpPr txBox="1">
                <a:spLocks noChangeArrowheads="1"/>
              </p:cNvSpPr>
              <p:nvPr/>
            </p:nvSpPr>
            <p:spPr bwMode="auto">
              <a:xfrm>
                <a:off x="8071181" y="1134465"/>
                <a:ext cx="356180" cy="261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6" tIns="45718" rIns="91436" bIns="45718">
                <a:spAutoFit/>
              </a:bodyPr>
              <a:lstStyle>
                <a:lvl1pPr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Garamond" pitchFamily="18" charset="0"/>
                  </a:defRPr>
                </a:lvl9pPr>
              </a:lstStyle>
              <a:p>
                <a:r>
                  <a:rPr lang="en-GB" sz="1100" b="1" dirty="0"/>
                  <a:t>SE</a:t>
                </a:r>
                <a:endParaRPr lang="en-US" sz="11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180983" y="1390147"/>
                <a:ext cx="263206" cy="261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36" tIns="45718" rIns="91436" bIns="45718" rtlCol="0">
                <a:spAutoFit/>
              </a:bodyPr>
              <a:lstStyle/>
              <a:p>
                <a:r>
                  <a:rPr lang="en-GB" sz="1100" b="1" dirty="0"/>
                  <a:t>B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256522" y="1399396"/>
                <a:ext cx="269618" cy="261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36" tIns="45718" rIns="91436" bIns="45718" rtlCol="0">
                <a:spAutoFit/>
              </a:bodyPr>
              <a:lstStyle/>
              <a:p>
                <a:r>
                  <a:rPr lang="en-GB" sz="1100" b="1" dirty="0"/>
                  <a:t>A</a:t>
                </a:r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4313083" y="1624991"/>
                <a:ext cx="4069776" cy="321091"/>
              </a:xfrm>
              <a:custGeom>
                <a:avLst/>
                <a:gdLst>
                  <a:gd name="connsiteX0" fmla="*/ 0 w 4572000"/>
                  <a:gd name="connsiteY0" fmla="*/ 0 h 283464"/>
                  <a:gd name="connsiteX1" fmla="*/ 4572000 w 4572000"/>
                  <a:gd name="connsiteY1" fmla="*/ 9144 h 283464"/>
                  <a:gd name="connsiteX2" fmla="*/ 4562856 w 4572000"/>
                  <a:gd name="connsiteY2" fmla="*/ 283464 h 283464"/>
                  <a:gd name="connsiteX3" fmla="*/ 393192 w 4572000"/>
                  <a:gd name="connsiteY3" fmla="*/ 219456 h 283464"/>
                  <a:gd name="connsiteX4" fmla="*/ 18288 w 4572000"/>
                  <a:gd name="connsiteY4" fmla="*/ 228600 h 283464"/>
                  <a:gd name="connsiteX5" fmla="*/ 0 w 4572000"/>
                  <a:gd name="connsiteY5" fmla="*/ 0 h 283464"/>
                  <a:gd name="connsiteX0" fmla="*/ 0 w 4572000"/>
                  <a:gd name="connsiteY0" fmla="*/ 0 h 313072"/>
                  <a:gd name="connsiteX1" fmla="*/ 4572000 w 4572000"/>
                  <a:gd name="connsiteY1" fmla="*/ 9144 h 313072"/>
                  <a:gd name="connsiteX2" fmla="*/ 4562856 w 4572000"/>
                  <a:gd name="connsiteY2" fmla="*/ 283464 h 313072"/>
                  <a:gd name="connsiteX3" fmla="*/ 3605833 w 4572000"/>
                  <a:gd name="connsiteY3" fmla="*/ 312290 h 313072"/>
                  <a:gd name="connsiteX4" fmla="*/ 393192 w 4572000"/>
                  <a:gd name="connsiteY4" fmla="*/ 219456 h 313072"/>
                  <a:gd name="connsiteX5" fmla="*/ 18288 w 4572000"/>
                  <a:gd name="connsiteY5" fmla="*/ 228600 h 313072"/>
                  <a:gd name="connsiteX6" fmla="*/ 0 w 4572000"/>
                  <a:gd name="connsiteY6" fmla="*/ 0 h 313072"/>
                  <a:gd name="connsiteX0" fmla="*/ 0 w 4572000"/>
                  <a:gd name="connsiteY0" fmla="*/ 0 h 327155"/>
                  <a:gd name="connsiteX1" fmla="*/ 4572000 w 4572000"/>
                  <a:gd name="connsiteY1" fmla="*/ 9144 h 327155"/>
                  <a:gd name="connsiteX2" fmla="*/ 4569097 w 4572000"/>
                  <a:gd name="connsiteY2" fmla="*/ 327155 h 327155"/>
                  <a:gd name="connsiteX3" fmla="*/ 3605833 w 4572000"/>
                  <a:gd name="connsiteY3" fmla="*/ 312290 h 327155"/>
                  <a:gd name="connsiteX4" fmla="*/ 393192 w 4572000"/>
                  <a:gd name="connsiteY4" fmla="*/ 219456 h 327155"/>
                  <a:gd name="connsiteX5" fmla="*/ 18288 w 4572000"/>
                  <a:gd name="connsiteY5" fmla="*/ 228600 h 327155"/>
                  <a:gd name="connsiteX6" fmla="*/ 0 w 4572000"/>
                  <a:gd name="connsiteY6" fmla="*/ 0 h 327155"/>
                  <a:gd name="connsiteX0" fmla="*/ 437 w 4553712"/>
                  <a:gd name="connsiteY0" fmla="*/ 0 h 324035"/>
                  <a:gd name="connsiteX1" fmla="*/ 4553712 w 4553712"/>
                  <a:gd name="connsiteY1" fmla="*/ 6024 h 324035"/>
                  <a:gd name="connsiteX2" fmla="*/ 4550809 w 4553712"/>
                  <a:gd name="connsiteY2" fmla="*/ 324035 h 324035"/>
                  <a:gd name="connsiteX3" fmla="*/ 3587545 w 4553712"/>
                  <a:gd name="connsiteY3" fmla="*/ 309170 h 324035"/>
                  <a:gd name="connsiteX4" fmla="*/ 374904 w 4553712"/>
                  <a:gd name="connsiteY4" fmla="*/ 216336 h 324035"/>
                  <a:gd name="connsiteX5" fmla="*/ 0 w 4553712"/>
                  <a:gd name="connsiteY5" fmla="*/ 225480 h 324035"/>
                  <a:gd name="connsiteX6" fmla="*/ 437 w 4553712"/>
                  <a:gd name="connsiteY6" fmla="*/ 0 h 324035"/>
                  <a:gd name="connsiteX0" fmla="*/ 6679 w 4559954"/>
                  <a:gd name="connsiteY0" fmla="*/ 0 h 324035"/>
                  <a:gd name="connsiteX1" fmla="*/ 4559954 w 4559954"/>
                  <a:gd name="connsiteY1" fmla="*/ 6024 h 324035"/>
                  <a:gd name="connsiteX2" fmla="*/ 4557051 w 4559954"/>
                  <a:gd name="connsiteY2" fmla="*/ 324035 h 324035"/>
                  <a:gd name="connsiteX3" fmla="*/ 3593787 w 4559954"/>
                  <a:gd name="connsiteY3" fmla="*/ 309170 h 324035"/>
                  <a:gd name="connsiteX4" fmla="*/ 381146 w 4559954"/>
                  <a:gd name="connsiteY4" fmla="*/ 216336 h 324035"/>
                  <a:gd name="connsiteX5" fmla="*/ 0 w 4559954"/>
                  <a:gd name="connsiteY5" fmla="*/ 256689 h 324035"/>
                  <a:gd name="connsiteX6" fmla="*/ 6679 w 4559954"/>
                  <a:gd name="connsiteY6" fmla="*/ 0 h 324035"/>
                  <a:gd name="connsiteX0" fmla="*/ 6679 w 4559954"/>
                  <a:gd name="connsiteY0" fmla="*/ 0 h 324035"/>
                  <a:gd name="connsiteX1" fmla="*/ 4559954 w 4559954"/>
                  <a:gd name="connsiteY1" fmla="*/ 6024 h 324035"/>
                  <a:gd name="connsiteX2" fmla="*/ 4557051 w 4559954"/>
                  <a:gd name="connsiteY2" fmla="*/ 324035 h 324035"/>
                  <a:gd name="connsiteX3" fmla="*/ 3593787 w 4559954"/>
                  <a:gd name="connsiteY3" fmla="*/ 309170 h 324035"/>
                  <a:gd name="connsiteX4" fmla="*/ 802457 w 4559954"/>
                  <a:gd name="connsiteY4" fmla="*/ 272511 h 324035"/>
                  <a:gd name="connsiteX5" fmla="*/ 0 w 4559954"/>
                  <a:gd name="connsiteY5" fmla="*/ 256689 h 324035"/>
                  <a:gd name="connsiteX6" fmla="*/ 6679 w 4559954"/>
                  <a:gd name="connsiteY6" fmla="*/ 0 h 324035"/>
                  <a:gd name="connsiteX0" fmla="*/ 6679 w 4559954"/>
                  <a:gd name="connsiteY0" fmla="*/ 0 h 324035"/>
                  <a:gd name="connsiteX1" fmla="*/ 4559954 w 4559954"/>
                  <a:gd name="connsiteY1" fmla="*/ 6024 h 324035"/>
                  <a:gd name="connsiteX2" fmla="*/ 4557051 w 4559954"/>
                  <a:gd name="connsiteY2" fmla="*/ 324035 h 324035"/>
                  <a:gd name="connsiteX3" fmla="*/ 3593787 w 4559954"/>
                  <a:gd name="connsiteY3" fmla="*/ 309170 h 324035"/>
                  <a:gd name="connsiteX4" fmla="*/ 2270560 w 4559954"/>
                  <a:gd name="connsiteY4" fmla="*/ 290445 h 324035"/>
                  <a:gd name="connsiteX5" fmla="*/ 802457 w 4559954"/>
                  <a:gd name="connsiteY5" fmla="*/ 272511 h 324035"/>
                  <a:gd name="connsiteX6" fmla="*/ 0 w 4559954"/>
                  <a:gd name="connsiteY6" fmla="*/ 256689 h 324035"/>
                  <a:gd name="connsiteX7" fmla="*/ 6679 w 4559954"/>
                  <a:gd name="connsiteY7" fmla="*/ 0 h 324035"/>
                  <a:gd name="connsiteX0" fmla="*/ 6679 w 4559954"/>
                  <a:gd name="connsiteY0" fmla="*/ 0 h 324035"/>
                  <a:gd name="connsiteX1" fmla="*/ 4559954 w 4559954"/>
                  <a:gd name="connsiteY1" fmla="*/ 6024 h 324035"/>
                  <a:gd name="connsiteX2" fmla="*/ 4557051 w 4559954"/>
                  <a:gd name="connsiteY2" fmla="*/ 324035 h 324035"/>
                  <a:gd name="connsiteX3" fmla="*/ 3593787 w 4559954"/>
                  <a:gd name="connsiteY3" fmla="*/ 309170 h 324035"/>
                  <a:gd name="connsiteX4" fmla="*/ 2270560 w 4559954"/>
                  <a:gd name="connsiteY4" fmla="*/ 290445 h 324035"/>
                  <a:gd name="connsiteX5" fmla="*/ 2155090 w 4559954"/>
                  <a:gd name="connsiteY5" fmla="*/ 290445 h 324035"/>
                  <a:gd name="connsiteX6" fmla="*/ 802457 w 4559954"/>
                  <a:gd name="connsiteY6" fmla="*/ 272511 h 324035"/>
                  <a:gd name="connsiteX7" fmla="*/ 0 w 4559954"/>
                  <a:gd name="connsiteY7" fmla="*/ 256689 h 324035"/>
                  <a:gd name="connsiteX8" fmla="*/ 6679 w 4559954"/>
                  <a:gd name="connsiteY8" fmla="*/ 0 h 324035"/>
                  <a:gd name="connsiteX0" fmla="*/ 6679 w 4559954"/>
                  <a:gd name="connsiteY0" fmla="*/ 0 h 334136"/>
                  <a:gd name="connsiteX1" fmla="*/ 4559954 w 4559954"/>
                  <a:gd name="connsiteY1" fmla="*/ 6024 h 334136"/>
                  <a:gd name="connsiteX2" fmla="*/ 4557051 w 4559954"/>
                  <a:gd name="connsiteY2" fmla="*/ 324035 h 334136"/>
                  <a:gd name="connsiteX3" fmla="*/ 3593787 w 4559954"/>
                  <a:gd name="connsiteY3" fmla="*/ 309170 h 334136"/>
                  <a:gd name="connsiteX4" fmla="*/ 2270560 w 4559954"/>
                  <a:gd name="connsiteY4" fmla="*/ 290445 h 334136"/>
                  <a:gd name="connsiteX5" fmla="*/ 2245594 w 4559954"/>
                  <a:gd name="connsiteY5" fmla="*/ 334136 h 334136"/>
                  <a:gd name="connsiteX6" fmla="*/ 802457 w 4559954"/>
                  <a:gd name="connsiteY6" fmla="*/ 272511 h 334136"/>
                  <a:gd name="connsiteX7" fmla="*/ 0 w 4559954"/>
                  <a:gd name="connsiteY7" fmla="*/ 256689 h 334136"/>
                  <a:gd name="connsiteX8" fmla="*/ 6679 w 4559954"/>
                  <a:gd name="connsiteY8" fmla="*/ 0 h 334136"/>
                  <a:gd name="connsiteX0" fmla="*/ 6679 w 4559954"/>
                  <a:gd name="connsiteY0" fmla="*/ 0 h 334136"/>
                  <a:gd name="connsiteX1" fmla="*/ 4559954 w 4559954"/>
                  <a:gd name="connsiteY1" fmla="*/ 6024 h 334136"/>
                  <a:gd name="connsiteX2" fmla="*/ 4557051 w 4559954"/>
                  <a:gd name="connsiteY2" fmla="*/ 324035 h 334136"/>
                  <a:gd name="connsiteX3" fmla="*/ 3593787 w 4559954"/>
                  <a:gd name="connsiteY3" fmla="*/ 309170 h 334136"/>
                  <a:gd name="connsiteX4" fmla="*/ 3347243 w 4559954"/>
                  <a:gd name="connsiteY4" fmla="*/ 299806 h 334136"/>
                  <a:gd name="connsiteX5" fmla="*/ 2270560 w 4559954"/>
                  <a:gd name="connsiteY5" fmla="*/ 290445 h 334136"/>
                  <a:gd name="connsiteX6" fmla="*/ 2245594 w 4559954"/>
                  <a:gd name="connsiteY6" fmla="*/ 334136 h 334136"/>
                  <a:gd name="connsiteX7" fmla="*/ 802457 w 4559954"/>
                  <a:gd name="connsiteY7" fmla="*/ 272511 h 334136"/>
                  <a:gd name="connsiteX8" fmla="*/ 0 w 4559954"/>
                  <a:gd name="connsiteY8" fmla="*/ 256689 h 334136"/>
                  <a:gd name="connsiteX9" fmla="*/ 6679 w 4559954"/>
                  <a:gd name="connsiteY9" fmla="*/ 0 h 334136"/>
                  <a:gd name="connsiteX0" fmla="*/ 6679 w 4559954"/>
                  <a:gd name="connsiteY0" fmla="*/ 0 h 368464"/>
                  <a:gd name="connsiteX1" fmla="*/ 4559954 w 4559954"/>
                  <a:gd name="connsiteY1" fmla="*/ 6024 h 368464"/>
                  <a:gd name="connsiteX2" fmla="*/ 4557051 w 4559954"/>
                  <a:gd name="connsiteY2" fmla="*/ 324035 h 368464"/>
                  <a:gd name="connsiteX3" fmla="*/ 3593787 w 4559954"/>
                  <a:gd name="connsiteY3" fmla="*/ 309170 h 368464"/>
                  <a:gd name="connsiteX4" fmla="*/ 3543854 w 4559954"/>
                  <a:gd name="connsiteY4" fmla="*/ 368464 h 368464"/>
                  <a:gd name="connsiteX5" fmla="*/ 2270560 w 4559954"/>
                  <a:gd name="connsiteY5" fmla="*/ 290445 h 368464"/>
                  <a:gd name="connsiteX6" fmla="*/ 2245594 w 4559954"/>
                  <a:gd name="connsiteY6" fmla="*/ 334136 h 368464"/>
                  <a:gd name="connsiteX7" fmla="*/ 802457 w 4559954"/>
                  <a:gd name="connsiteY7" fmla="*/ 272511 h 368464"/>
                  <a:gd name="connsiteX8" fmla="*/ 0 w 4559954"/>
                  <a:gd name="connsiteY8" fmla="*/ 256689 h 368464"/>
                  <a:gd name="connsiteX9" fmla="*/ 6679 w 4559954"/>
                  <a:gd name="connsiteY9" fmla="*/ 0 h 368464"/>
                  <a:gd name="connsiteX0" fmla="*/ 6679 w 4559954"/>
                  <a:gd name="connsiteY0" fmla="*/ 0 h 368464"/>
                  <a:gd name="connsiteX1" fmla="*/ 4559954 w 4559954"/>
                  <a:gd name="connsiteY1" fmla="*/ 6024 h 368464"/>
                  <a:gd name="connsiteX2" fmla="*/ 4557051 w 4559954"/>
                  <a:gd name="connsiteY2" fmla="*/ 324035 h 368464"/>
                  <a:gd name="connsiteX3" fmla="*/ 3568821 w 4559954"/>
                  <a:gd name="connsiteY3" fmla="*/ 306049 h 368464"/>
                  <a:gd name="connsiteX4" fmla="*/ 3543854 w 4559954"/>
                  <a:gd name="connsiteY4" fmla="*/ 368464 h 368464"/>
                  <a:gd name="connsiteX5" fmla="*/ 2270560 w 4559954"/>
                  <a:gd name="connsiteY5" fmla="*/ 290445 h 368464"/>
                  <a:gd name="connsiteX6" fmla="*/ 2245594 w 4559954"/>
                  <a:gd name="connsiteY6" fmla="*/ 334136 h 368464"/>
                  <a:gd name="connsiteX7" fmla="*/ 802457 w 4559954"/>
                  <a:gd name="connsiteY7" fmla="*/ 272511 h 368464"/>
                  <a:gd name="connsiteX8" fmla="*/ 0 w 4559954"/>
                  <a:gd name="connsiteY8" fmla="*/ 256689 h 368464"/>
                  <a:gd name="connsiteX9" fmla="*/ 6679 w 4559954"/>
                  <a:gd name="connsiteY9" fmla="*/ 0 h 368464"/>
                  <a:gd name="connsiteX0" fmla="*/ 6679 w 4559954"/>
                  <a:gd name="connsiteY0" fmla="*/ 0 h 368464"/>
                  <a:gd name="connsiteX1" fmla="*/ 4559954 w 4559954"/>
                  <a:gd name="connsiteY1" fmla="*/ 6024 h 368464"/>
                  <a:gd name="connsiteX2" fmla="*/ 4557051 w 4559954"/>
                  <a:gd name="connsiteY2" fmla="*/ 324035 h 368464"/>
                  <a:gd name="connsiteX3" fmla="*/ 3568821 w 4559954"/>
                  <a:gd name="connsiteY3" fmla="*/ 306049 h 368464"/>
                  <a:gd name="connsiteX4" fmla="*/ 3543854 w 4559954"/>
                  <a:gd name="connsiteY4" fmla="*/ 368464 h 368464"/>
                  <a:gd name="connsiteX5" fmla="*/ 2270560 w 4559954"/>
                  <a:gd name="connsiteY5" fmla="*/ 290445 h 368464"/>
                  <a:gd name="connsiteX6" fmla="*/ 2245594 w 4559954"/>
                  <a:gd name="connsiteY6" fmla="*/ 334136 h 368464"/>
                  <a:gd name="connsiteX7" fmla="*/ 802457 w 4559954"/>
                  <a:gd name="connsiteY7" fmla="*/ 272511 h 368464"/>
                  <a:gd name="connsiteX8" fmla="*/ 0 w 4559954"/>
                  <a:gd name="connsiteY8" fmla="*/ 256689 h 368464"/>
                  <a:gd name="connsiteX9" fmla="*/ 6679 w 4559954"/>
                  <a:gd name="connsiteY9" fmla="*/ 0 h 368464"/>
                  <a:gd name="connsiteX0" fmla="*/ 6679 w 4559954"/>
                  <a:gd name="connsiteY0" fmla="*/ 0 h 368464"/>
                  <a:gd name="connsiteX1" fmla="*/ 4559954 w 4559954"/>
                  <a:gd name="connsiteY1" fmla="*/ 6024 h 368464"/>
                  <a:gd name="connsiteX2" fmla="*/ 4557051 w 4559954"/>
                  <a:gd name="connsiteY2" fmla="*/ 324035 h 368464"/>
                  <a:gd name="connsiteX3" fmla="*/ 3568821 w 4559954"/>
                  <a:gd name="connsiteY3" fmla="*/ 306049 h 368464"/>
                  <a:gd name="connsiteX4" fmla="*/ 3543854 w 4559954"/>
                  <a:gd name="connsiteY4" fmla="*/ 368464 h 368464"/>
                  <a:gd name="connsiteX5" fmla="*/ 2270560 w 4559954"/>
                  <a:gd name="connsiteY5" fmla="*/ 290445 h 368464"/>
                  <a:gd name="connsiteX6" fmla="*/ 2245594 w 4559954"/>
                  <a:gd name="connsiteY6" fmla="*/ 334136 h 368464"/>
                  <a:gd name="connsiteX7" fmla="*/ 802457 w 4559954"/>
                  <a:gd name="connsiteY7" fmla="*/ 272511 h 368464"/>
                  <a:gd name="connsiteX8" fmla="*/ 0 w 4559954"/>
                  <a:gd name="connsiteY8" fmla="*/ 256689 h 368464"/>
                  <a:gd name="connsiteX9" fmla="*/ 6679 w 4559954"/>
                  <a:gd name="connsiteY9" fmla="*/ 0 h 368464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70560 w 4559954"/>
                  <a:gd name="connsiteY5" fmla="*/ 290445 h 371585"/>
                  <a:gd name="connsiteX6" fmla="*/ 2245594 w 4559954"/>
                  <a:gd name="connsiteY6" fmla="*/ 334136 h 371585"/>
                  <a:gd name="connsiteX7" fmla="*/ 802457 w 4559954"/>
                  <a:gd name="connsiteY7" fmla="*/ 272511 h 371585"/>
                  <a:gd name="connsiteX8" fmla="*/ 0 w 4559954"/>
                  <a:gd name="connsiteY8" fmla="*/ 256689 h 371585"/>
                  <a:gd name="connsiteX9" fmla="*/ 6679 w 4559954"/>
                  <a:gd name="connsiteY9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45594 w 4559954"/>
                  <a:gd name="connsiteY6" fmla="*/ 334136 h 371585"/>
                  <a:gd name="connsiteX7" fmla="*/ 802457 w 4559954"/>
                  <a:gd name="connsiteY7" fmla="*/ 272511 h 371585"/>
                  <a:gd name="connsiteX8" fmla="*/ 0 w 4559954"/>
                  <a:gd name="connsiteY8" fmla="*/ 256689 h 371585"/>
                  <a:gd name="connsiteX9" fmla="*/ 6679 w 4559954"/>
                  <a:gd name="connsiteY9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02457 w 4559954"/>
                  <a:gd name="connsiteY7" fmla="*/ 272511 h 371585"/>
                  <a:gd name="connsiteX8" fmla="*/ 0 w 4559954"/>
                  <a:gd name="connsiteY8" fmla="*/ 256689 h 371585"/>
                  <a:gd name="connsiteX9" fmla="*/ 6679 w 4559954"/>
                  <a:gd name="connsiteY9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02457 w 4559954"/>
                  <a:gd name="connsiteY7" fmla="*/ 272511 h 371585"/>
                  <a:gd name="connsiteX8" fmla="*/ 650855 w 4559954"/>
                  <a:gd name="connsiteY8" fmla="*/ 265477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02457 w 4559954"/>
                  <a:gd name="connsiteY7" fmla="*/ 272511 h 371585"/>
                  <a:gd name="connsiteX8" fmla="*/ 778809 w 4559954"/>
                  <a:gd name="connsiteY8" fmla="*/ 340377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11820 w 4559954"/>
                  <a:gd name="connsiteY7" fmla="*/ 275632 h 371585"/>
                  <a:gd name="connsiteX8" fmla="*/ 778809 w 4559954"/>
                  <a:gd name="connsiteY8" fmla="*/ 340377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11820 w 4559954"/>
                  <a:gd name="connsiteY7" fmla="*/ 284995 h 371585"/>
                  <a:gd name="connsiteX8" fmla="*/ 778809 w 4559954"/>
                  <a:gd name="connsiteY8" fmla="*/ 340377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02458 w 4559954"/>
                  <a:gd name="connsiteY7" fmla="*/ 284995 h 371585"/>
                  <a:gd name="connsiteX8" fmla="*/ 778809 w 4559954"/>
                  <a:gd name="connsiteY8" fmla="*/ 340377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02458 w 4559954"/>
                  <a:gd name="connsiteY7" fmla="*/ 284995 h 371585"/>
                  <a:gd name="connsiteX8" fmla="*/ 774868 w 4559954"/>
                  <a:gd name="connsiteY8" fmla="*/ 321989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29990 w 4559954"/>
                  <a:gd name="connsiteY6" fmla="*/ 334136 h 371585"/>
                  <a:gd name="connsiteX7" fmla="*/ 802458 w 4559954"/>
                  <a:gd name="connsiteY7" fmla="*/ 284995 h 371585"/>
                  <a:gd name="connsiteX8" fmla="*/ 802452 w 4559954"/>
                  <a:gd name="connsiteY8" fmla="*/ 325929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71585"/>
                  <a:gd name="connsiteX1" fmla="*/ 4559954 w 4559954"/>
                  <a:gd name="connsiteY1" fmla="*/ 6024 h 371585"/>
                  <a:gd name="connsiteX2" fmla="*/ 4557051 w 4559954"/>
                  <a:gd name="connsiteY2" fmla="*/ 324035 h 371585"/>
                  <a:gd name="connsiteX3" fmla="*/ 3568821 w 4559954"/>
                  <a:gd name="connsiteY3" fmla="*/ 306049 h 371585"/>
                  <a:gd name="connsiteX4" fmla="*/ 3534492 w 4559954"/>
                  <a:gd name="connsiteY4" fmla="*/ 371585 h 371585"/>
                  <a:gd name="connsiteX5" fmla="*/ 2261198 w 4559954"/>
                  <a:gd name="connsiteY5" fmla="*/ 290445 h 371585"/>
                  <a:gd name="connsiteX6" fmla="*/ 2253634 w 4559954"/>
                  <a:gd name="connsiteY6" fmla="*/ 338077 h 371585"/>
                  <a:gd name="connsiteX7" fmla="*/ 802458 w 4559954"/>
                  <a:gd name="connsiteY7" fmla="*/ 284995 h 371585"/>
                  <a:gd name="connsiteX8" fmla="*/ 802452 w 4559954"/>
                  <a:gd name="connsiteY8" fmla="*/ 325929 h 371585"/>
                  <a:gd name="connsiteX9" fmla="*/ 0 w 4559954"/>
                  <a:gd name="connsiteY9" fmla="*/ 256689 h 371585"/>
                  <a:gd name="connsiteX10" fmla="*/ 6679 w 4559954"/>
                  <a:gd name="connsiteY10" fmla="*/ 0 h 371585"/>
                  <a:gd name="connsiteX0" fmla="*/ 6679 w 4559954"/>
                  <a:gd name="connsiteY0" fmla="*/ 0 h 359764"/>
                  <a:gd name="connsiteX1" fmla="*/ 4559954 w 4559954"/>
                  <a:gd name="connsiteY1" fmla="*/ 6024 h 359764"/>
                  <a:gd name="connsiteX2" fmla="*/ 4557051 w 4559954"/>
                  <a:gd name="connsiteY2" fmla="*/ 324035 h 359764"/>
                  <a:gd name="connsiteX3" fmla="*/ 3568821 w 4559954"/>
                  <a:gd name="connsiteY3" fmla="*/ 306049 h 359764"/>
                  <a:gd name="connsiteX4" fmla="*/ 3550253 w 4559954"/>
                  <a:gd name="connsiteY4" fmla="*/ 359764 h 359764"/>
                  <a:gd name="connsiteX5" fmla="*/ 2261198 w 4559954"/>
                  <a:gd name="connsiteY5" fmla="*/ 290445 h 359764"/>
                  <a:gd name="connsiteX6" fmla="*/ 2253634 w 4559954"/>
                  <a:gd name="connsiteY6" fmla="*/ 338077 h 359764"/>
                  <a:gd name="connsiteX7" fmla="*/ 802458 w 4559954"/>
                  <a:gd name="connsiteY7" fmla="*/ 284995 h 359764"/>
                  <a:gd name="connsiteX8" fmla="*/ 802452 w 4559954"/>
                  <a:gd name="connsiteY8" fmla="*/ 325929 h 359764"/>
                  <a:gd name="connsiteX9" fmla="*/ 0 w 4559954"/>
                  <a:gd name="connsiteY9" fmla="*/ 256689 h 359764"/>
                  <a:gd name="connsiteX10" fmla="*/ 6679 w 4559954"/>
                  <a:gd name="connsiteY10" fmla="*/ 0 h 359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59954" h="359764">
                    <a:moveTo>
                      <a:pt x="6679" y="0"/>
                    </a:moveTo>
                    <a:lnTo>
                      <a:pt x="4559954" y="6024"/>
                    </a:lnTo>
                    <a:cubicBezTo>
                      <a:pt x="4558986" y="112028"/>
                      <a:pt x="4558019" y="218031"/>
                      <a:pt x="4557051" y="324035"/>
                    </a:cubicBezTo>
                    <a:cubicBezTo>
                      <a:pt x="4227641" y="318040"/>
                      <a:pt x="3910714" y="321407"/>
                      <a:pt x="3568821" y="306049"/>
                    </a:cubicBezTo>
                    <a:lnTo>
                      <a:pt x="3550253" y="359764"/>
                    </a:lnTo>
                    <a:lnTo>
                      <a:pt x="2261198" y="290445"/>
                    </a:lnTo>
                    <a:lnTo>
                      <a:pt x="2253634" y="338077"/>
                    </a:lnTo>
                    <a:lnTo>
                      <a:pt x="802458" y="284995"/>
                    </a:lnTo>
                    <a:cubicBezTo>
                      <a:pt x="802456" y="298640"/>
                      <a:pt x="802454" y="312284"/>
                      <a:pt x="802452" y="325929"/>
                    </a:cubicBezTo>
                    <a:lnTo>
                      <a:pt x="0" y="256689"/>
                    </a:lnTo>
                    <a:cubicBezTo>
                      <a:pt x="146" y="181529"/>
                      <a:pt x="6533" y="75160"/>
                      <a:pt x="6679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6342352" y="1650243"/>
                <a:ext cx="66847" cy="225612"/>
              </a:xfrm>
              <a:custGeom>
                <a:avLst/>
                <a:gdLst>
                  <a:gd name="connsiteX0" fmla="*/ 74899 w 74899"/>
                  <a:gd name="connsiteY0" fmla="*/ 0 h 252786"/>
                  <a:gd name="connsiteX1" fmla="*/ 31208 w 74899"/>
                  <a:gd name="connsiteY1" fmla="*/ 168524 h 252786"/>
                  <a:gd name="connsiteX2" fmla="*/ 0 w 74899"/>
                  <a:gd name="connsiteY2" fmla="*/ 252786 h 25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899" h="252786">
                    <a:moveTo>
                      <a:pt x="74899" y="0"/>
                    </a:moveTo>
                    <a:lnTo>
                      <a:pt x="31208" y="168524"/>
                    </a:lnTo>
                    <a:lnTo>
                      <a:pt x="0" y="25278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7517765" y="1639103"/>
                <a:ext cx="58493" cy="242325"/>
              </a:xfrm>
              <a:custGeom>
                <a:avLst/>
                <a:gdLst>
                  <a:gd name="connsiteX0" fmla="*/ 65538 w 65538"/>
                  <a:gd name="connsiteY0" fmla="*/ 0 h 271511"/>
                  <a:gd name="connsiteX1" fmla="*/ 28088 w 65538"/>
                  <a:gd name="connsiteY1" fmla="*/ 165403 h 271511"/>
                  <a:gd name="connsiteX2" fmla="*/ 0 w 65538"/>
                  <a:gd name="connsiteY2" fmla="*/ 271511 h 27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38" h="271511">
                    <a:moveTo>
                      <a:pt x="65538" y="0"/>
                    </a:moveTo>
                    <a:lnTo>
                      <a:pt x="28088" y="165403"/>
                    </a:lnTo>
                    <a:lnTo>
                      <a:pt x="0" y="2715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5058310" y="1633531"/>
                <a:ext cx="64062" cy="225612"/>
              </a:xfrm>
              <a:custGeom>
                <a:avLst/>
                <a:gdLst>
                  <a:gd name="connsiteX0" fmla="*/ 71779 w 71779"/>
                  <a:gd name="connsiteY0" fmla="*/ 0 h 252786"/>
                  <a:gd name="connsiteX1" fmla="*/ 28088 w 71779"/>
                  <a:gd name="connsiteY1" fmla="*/ 171645 h 252786"/>
                  <a:gd name="connsiteX2" fmla="*/ 0 w 71779"/>
                  <a:gd name="connsiteY2" fmla="*/ 252786 h 25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779" h="252786">
                    <a:moveTo>
                      <a:pt x="71779" y="0"/>
                    </a:moveTo>
                    <a:lnTo>
                      <a:pt x="28088" y="171645"/>
                    </a:lnTo>
                    <a:lnTo>
                      <a:pt x="0" y="25278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5016529" y="1653029"/>
                <a:ext cx="61278" cy="169906"/>
              </a:xfrm>
              <a:custGeom>
                <a:avLst/>
                <a:gdLst>
                  <a:gd name="connsiteX0" fmla="*/ 68658 w 68658"/>
                  <a:gd name="connsiteY0" fmla="*/ 0 h 190370"/>
                  <a:gd name="connsiteX1" fmla="*/ 21846 w 68658"/>
                  <a:gd name="connsiteY1" fmla="*/ 190370 h 190370"/>
                  <a:gd name="connsiteX2" fmla="*/ 0 w 68658"/>
                  <a:gd name="connsiteY2" fmla="*/ 115470 h 19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658" h="190370">
                    <a:moveTo>
                      <a:pt x="68658" y="0"/>
                    </a:moveTo>
                    <a:lnTo>
                      <a:pt x="21846" y="190370"/>
                    </a:lnTo>
                    <a:lnTo>
                      <a:pt x="0" y="11547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6308928" y="1669741"/>
                <a:ext cx="66849" cy="186617"/>
              </a:xfrm>
              <a:custGeom>
                <a:avLst/>
                <a:gdLst>
                  <a:gd name="connsiteX0" fmla="*/ 74900 w 74900"/>
                  <a:gd name="connsiteY0" fmla="*/ 0 h 209094"/>
                  <a:gd name="connsiteX1" fmla="*/ 12483 w 74900"/>
                  <a:gd name="connsiteY1" fmla="*/ 209094 h 209094"/>
                  <a:gd name="connsiteX2" fmla="*/ 0 w 74900"/>
                  <a:gd name="connsiteY2" fmla="*/ 115470 h 20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00" h="209094">
                    <a:moveTo>
                      <a:pt x="74900" y="0"/>
                    </a:moveTo>
                    <a:lnTo>
                      <a:pt x="12483" y="209094"/>
                    </a:lnTo>
                    <a:lnTo>
                      <a:pt x="0" y="11547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7462058" y="1664172"/>
                <a:ext cx="69635" cy="208900"/>
              </a:xfrm>
              <a:custGeom>
                <a:avLst/>
                <a:gdLst>
                  <a:gd name="connsiteX0" fmla="*/ 78021 w 78021"/>
                  <a:gd name="connsiteY0" fmla="*/ 0 h 234061"/>
                  <a:gd name="connsiteX1" fmla="*/ 21846 w 78021"/>
                  <a:gd name="connsiteY1" fmla="*/ 234061 h 234061"/>
                  <a:gd name="connsiteX2" fmla="*/ 0 w 78021"/>
                  <a:gd name="connsiteY2" fmla="*/ 127953 h 23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21" h="234061">
                    <a:moveTo>
                      <a:pt x="78021" y="0"/>
                    </a:moveTo>
                    <a:lnTo>
                      <a:pt x="21846" y="234061"/>
                    </a:lnTo>
                    <a:lnTo>
                      <a:pt x="0" y="127953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8" rIns="91436" bIns="45718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4"/>
              <p:cNvSpPr>
                <a:spLocks noChangeArrowheads="1"/>
              </p:cNvSpPr>
              <p:nvPr/>
            </p:nvSpPr>
            <p:spPr bwMode="auto">
              <a:xfrm>
                <a:off x="4310710" y="1131306"/>
                <a:ext cx="4072150" cy="17169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36" tIns="45718" rIns="91436" bIns="45718" anchor="ctr"/>
              <a:lstStyle/>
              <a:p>
                <a:endParaRPr lang="en-GB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589284" y="2590749"/>
                <a:ext cx="816105" cy="19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smtClean="0"/>
                  <a:t>Basement</a:t>
                </a:r>
                <a:endParaRPr lang="en-US" sz="800" b="1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 rot="1054985">
                <a:off x="4916988" y="1996432"/>
                <a:ext cx="1524000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dirty="0" smtClean="0"/>
                  <a:t>Eocene-Mid Miocene Toraja Group</a:t>
                </a:r>
                <a:endParaRPr lang="en-US" sz="500" b="1" dirty="0"/>
              </a:p>
            </p:txBody>
          </p:sp>
          <p:sp>
            <p:nvSpPr>
              <p:cNvPr id="121" name="Line 28"/>
              <p:cNvSpPr>
                <a:spLocks noChangeShapeType="1"/>
              </p:cNvSpPr>
              <p:nvPr/>
            </p:nvSpPr>
            <p:spPr bwMode="auto">
              <a:xfrm flipH="1">
                <a:off x="4432797" y="1873068"/>
                <a:ext cx="617022" cy="970224"/>
              </a:xfrm>
              <a:custGeom>
                <a:avLst/>
                <a:gdLst>
                  <a:gd name="connsiteX0" fmla="*/ 0 w 672485"/>
                  <a:gd name="connsiteY0" fmla="*/ 0 h 1063514"/>
                  <a:gd name="connsiteX1" fmla="*/ 672485 w 672485"/>
                  <a:gd name="connsiteY1" fmla="*/ 1063514 h 1063514"/>
                  <a:gd name="connsiteX0" fmla="*/ 0 w 691339"/>
                  <a:gd name="connsiteY0" fmla="*/ 0 h 1087081"/>
                  <a:gd name="connsiteX1" fmla="*/ 691339 w 691339"/>
                  <a:gd name="connsiteY1" fmla="*/ 1087081 h 108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1339" h="1087081">
                    <a:moveTo>
                      <a:pt x="0" y="0"/>
                    </a:moveTo>
                    <a:lnTo>
                      <a:pt x="691339" y="108708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22" name="Line 29"/>
              <p:cNvSpPr>
                <a:spLocks noChangeShapeType="1"/>
              </p:cNvSpPr>
              <p:nvPr/>
            </p:nvSpPr>
            <p:spPr bwMode="auto">
              <a:xfrm flipH="1">
                <a:off x="5800956" y="1883278"/>
                <a:ext cx="539546" cy="9641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  <p:sp>
            <p:nvSpPr>
              <p:cNvPr id="123" name="Line 30"/>
              <p:cNvSpPr>
                <a:spLocks noChangeShapeType="1"/>
              </p:cNvSpPr>
              <p:nvPr/>
            </p:nvSpPr>
            <p:spPr bwMode="auto">
              <a:xfrm flipH="1">
                <a:off x="7028539" y="1894935"/>
                <a:ext cx="480058" cy="956858"/>
              </a:xfrm>
              <a:custGeom>
                <a:avLst/>
                <a:gdLst>
                  <a:gd name="connsiteX0" fmla="*/ 0 w 532163"/>
                  <a:gd name="connsiteY0" fmla="*/ 0 h 1062581"/>
                  <a:gd name="connsiteX1" fmla="*/ 532163 w 532163"/>
                  <a:gd name="connsiteY1" fmla="*/ 1062581 h 1062581"/>
                  <a:gd name="connsiteX0" fmla="*/ 0 w 537878"/>
                  <a:gd name="connsiteY0" fmla="*/ 0 h 1072106"/>
                  <a:gd name="connsiteX1" fmla="*/ 537878 w 537878"/>
                  <a:gd name="connsiteY1" fmla="*/ 1072106 h 1072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878" h="1072106">
                    <a:moveTo>
                      <a:pt x="0" y="0"/>
                    </a:moveTo>
                    <a:lnTo>
                      <a:pt x="537878" y="1072106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36" tIns="45718" rIns="91436" bIns="45718"/>
              <a:lstStyle/>
              <a:p>
                <a:endParaRPr lang="en-GB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233434" y="1594089"/>
              <a:ext cx="1524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/>
                <a:t>Late Mio-Early </a:t>
              </a:r>
              <a:r>
                <a:rPr lang="en-US" sz="500" b="1" dirty="0" err="1" smtClean="0"/>
                <a:t>Plio</a:t>
              </a:r>
              <a:r>
                <a:rPr lang="en-US" sz="500" b="1" dirty="0" smtClean="0"/>
                <a:t> (</a:t>
              </a:r>
              <a:r>
                <a:rPr lang="en-US" sz="500" b="1" dirty="0" err="1" smtClean="0"/>
                <a:t>Lisu</a:t>
              </a:r>
              <a:r>
                <a:rPr lang="en-US" sz="500" b="1" dirty="0" smtClean="0"/>
                <a:t> Fm)</a:t>
              </a:r>
              <a:endParaRPr lang="en-US" sz="500" b="1" dirty="0"/>
            </a:p>
          </p:txBody>
        </p:sp>
      </p:grpSp>
      <p:sp>
        <p:nvSpPr>
          <p:cNvPr id="47" name="Left Arrow 46"/>
          <p:cNvSpPr/>
          <p:nvPr/>
        </p:nvSpPr>
        <p:spPr>
          <a:xfrm>
            <a:off x="7964774" y="1399081"/>
            <a:ext cx="218607" cy="164892"/>
          </a:xfrm>
          <a:prstGeom prst="leftArrow">
            <a:avLst/>
          </a:prstGeom>
          <a:solidFill>
            <a:srgbClr val="33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4527063" y="1397832"/>
            <a:ext cx="232348" cy="168640"/>
          </a:xfrm>
          <a:prstGeom prst="leftArrow">
            <a:avLst/>
          </a:prstGeom>
          <a:solidFill>
            <a:srgbClr val="33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970</Words>
  <Application>Microsoft Office PowerPoint</Application>
  <PresentationFormat>On-screen Show (4:3)</PresentationFormat>
  <Paragraphs>223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safto</dc:creator>
  <cp:lastModifiedBy>safto</cp:lastModifiedBy>
  <cp:revision>342</cp:revision>
  <cp:lastPrinted>2012-05-22T08:55:53Z</cp:lastPrinted>
  <dcterms:created xsi:type="dcterms:W3CDTF">2012-05-03T02:41:02Z</dcterms:created>
  <dcterms:modified xsi:type="dcterms:W3CDTF">2012-05-22T08:55:59Z</dcterms:modified>
</cp:coreProperties>
</file>